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0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73" r:id="rId12"/>
    <p:sldId id="266" r:id="rId13"/>
    <p:sldId id="265" r:id="rId14"/>
    <p:sldId id="271" r:id="rId15"/>
    <p:sldId id="272" r:id="rId16"/>
    <p:sldId id="268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3AE212-8FEE-4F23-B56D-0558B51D88F4}" v="1" dt="2024-12-12T01:07:08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辜士泓" userId="0be5aff2-16ec-4856-bd06-f2f755250a02" providerId="ADAL" clId="{CC0BD665-4B20-4E8F-82E2-D828EB9CB651}"/>
    <pc:docChg chg="undo custSel addSld modSld sldOrd">
      <pc:chgData name="辜士泓" userId="0be5aff2-16ec-4856-bd06-f2f755250a02" providerId="ADAL" clId="{CC0BD665-4B20-4E8F-82E2-D828EB9CB651}" dt="2024-12-09T11:53:25.226" v="634" actId="1076"/>
      <pc:docMkLst>
        <pc:docMk/>
      </pc:docMkLst>
      <pc:sldChg chg="modSp mod">
        <pc:chgData name="辜士泓" userId="0be5aff2-16ec-4856-bd06-f2f755250a02" providerId="ADAL" clId="{CC0BD665-4B20-4E8F-82E2-D828EB9CB651}" dt="2024-12-03T09:43:20.400" v="205" actId="14100"/>
        <pc:sldMkLst>
          <pc:docMk/>
          <pc:sldMk cId="446951115" sldId="256"/>
        </pc:sldMkLst>
        <pc:spChg chg="mod">
          <ac:chgData name="辜士泓" userId="0be5aff2-16ec-4856-bd06-f2f755250a02" providerId="ADAL" clId="{CC0BD665-4B20-4E8F-82E2-D828EB9CB651}" dt="2024-12-03T09:43:20.400" v="205" actId="14100"/>
          <ac:spMkLst>
            <pc:docMk/>
            <pc:sldMk cId="446951115" sldId="256"/>
            <ac:spMk id="4" creationId="{91D1DB4F-6936-4C22-AEDC-2DCBC3EFEA02}"/>
          </ac:spMkLst>
        </pc:spChg>
      </pc:sldChg>
      <pc:sldChg chg="addSp delSp modSp mod">
        <pc:chgData name="辜士泓" userId="0be5aff2-16ec-4856-bd06-f2f755250a02" providerId="ADAL" clId="{CC0BD665-4B20-4E8F-82E2-D828EB9CB651}" dt="2024-12-09T08:43:42.712" v="609" actId="478"/>
        <pc:sldMkLst>
          <pc:docMk/>
          <pc:sldMk cId="291471622" sldId="259"/>
        </pc:sldMkLst>
        <pc:spChg chg="del">
          <ac:chgData name="辜士泓" userId="0be5aff2-16ec-4856-bd06-f2f755250a02" providerId="ADAL" clId="{CC0BD665-4B20-4E8F-82E2-D828EB9CB651}" dt="2024-12-09T08:43:36.383" v="607" actId="478"/>
          <ac:spMkLst>
            <pc:docMk/>
            <pc:sldMk cId="291471622" sldId="259"/>
            <ac:spMk id="60" creationId="{6BAE95BE-296B-4213-A21A-8DBE8033F7A2}"/>
          </ac:spMkLst>
        </pc:spChg>
        <pc:spChg chg="del">
          <ac:chgData name="辜士泓" userId="0be5aff2-16ec-4856-bd06-f2f755250a02" providerId="ADAL" clId="{CC0BD665-4B20-4E8F-82E2-D828EB9CB651}" dt="2024-12-09T08:43:42.712" v="609" actId="478"/>
          <ac:spMkLst>
            <pc:docMk/>
            <pc:sldMk cId="291471622" sldId="259"/>
            <ac:spMk id="61" creationId="{BE7189B4-9B5C-407B-9C7B-544C1E6927E0}"/>
          </ac:spMkLst>
        </pc:spChg>
        <pc:grpChg chg="mod">
          <ac:chgData name="辜士泓" userId="0be5aff2-16ec-4856-bd06-f2f755250a02" providerId="ADAL" clId="{CC0BD665-4B20-4E8F-82E2-D828EB9CB651}" dt="2024-12-03T09:41:56.748" v="195" actId="1038"/>
          <ac:grpSpMkLst>
            <pc:docMk/>
            <pc:sldMk cId="291471622" sldId="259"/>
            <ac:grpSpMk id="42" creationId="{F315B272-D0ED-4B4A-84A6-7E634352870E}"/>
          </ac:grpSpMkLst>
        </pc:grpChg>
        <pc:grpChg chg="mod">
          <ac:chgData name="辜士泓" userId="0be5aff2-16ec-4856-bd06-f2f755250a02" providerId="ADAL" clId="{CC0BD665-4B20-4E8F-82E2-D828EB9CB651}" dt="2024-12-03T09:41:29.226" v="181" actId="1076"/>
          <ac:grpSpMkLst>
            <pc:docMk/>
            <pc:sldMk cId="291471622" sldId="259"/>
            <ac:grpSpMk id="67" creationId="{593335A8-5667-43E7-8604-D76D1F70211B}"/>
          </ac:grpSpMkLst>
        </pc:grpChg>
        <pc:picChg chg="add mod">
          <ac:chgData name="辜士泓" userId="0be5aff2-16ec-4856-bd06-f2f755250a02" providerId="ADAL" clId="{CC0BD665-4B20-4E8F-82E2-D828EB9CB651}" dt="2024-12-09T06:52:05.018" v="310" actId="1076"/>
          <ac:picMkLst>
            <pc:docMk/>
            <pc:sldMk cId="291471622" sldId="259"/>
            <ac:picMk id="5" creationId="{9FF54168-8127-4001-AD1B-AEA425863FFC}"/>
          </ac:picMkLst>
        </pc:picChg>
        <pc:picChg chg="mod">
          <ac:chgData name="辜士泓" userId="0be5aff2-16ec-4856-bd06-f2f755250a02" providerId="ADAL" clId="{CC0BD665-4B20-4E8F-82E2-D828EB9CB651}" dt="2024-12-03T09:42:22.694" v="200" actId="14100"/>
          <ac:picMkLst>
            <pc:docMk/>
            <pc:sldMk cId="291471622" sldId="259"/>
            <ac:picMk id="7" creationId="{6F0C2229-9116-4601-9011-9FDDB8C6176A}"/>
          </ac:picMkLst>
        </pc:picChg>
        <pc:picChg chg="del">
          <ac:chgData name="辜士泓" userId="0be5aff2-16ec-4856-bd06-f2f755250a02" providerId="ADAL" clId="{CC0BD665-4B20-4E8F-82E2-D828EB9CB651}" dt="2024-12-09T06:51:58.920" v="305" actId="478"/>
          <ac:picMkLst>
            <pc:docMk/>
            <pc:sldMk cId="291471622" sldId="259"/>
            <ac:picMk id="14" creationId="{957C6831-AC3A-414C-8C68-E5D960E3E066}"/>
          </ac:picMkLst>
        </pc:picChg>
        <pc:picChg chg="mod">
          <ac:chgData name="辜士泓" userId="0be5aff2-16ec-4856-bd06-f2f755250a02" providerId="ADAL" clId="{CC0BD665-4B20-4E8F-82E2-D828EB9CB651}" dt="2024-12-03T09:42:15.123" v="196" actId="1076"/>
          <ac:picMkLst>
            <pc:docMk/>
            <pc:sldMk cId="291471622" sldId="259"/>
            <ac:picMk id="18" creationId="{16F3DD9C-A628-4C5B-ADD5-25D854782743}"/>
          </ac:picMkLst>
        </pc:picChg>
        <pc:cxnChg chg="del mod">
          <ac:chgData name="辜士泓" userId="0be5aff2-16ec-4856-bd06-f2f755250a02" providerId="ADAL" clId="{CC0BD665-4B20-4E8F-82E2-D828EB9CB651}" dt="2024-12-09T08:43:38.477" v="608" actId="478"/>
          <ac:cxnSpMkLst>
            <pc:docMk/>
            <pc:sldMk cId="291471622" sldId="259"/>
            <ac:cxnSpMk id="63" creationId="{E510AC00-3093-4582-97C2-658F0CB41357}"/>
          </ac:cxnSpMkLst>
        </pc:cxnChg>
      </pc:sldChg>
      <pc:sldChg chg="addSp delSp modSp new mod">
        <pc:chgData name="辜士泓" userId="0be5aff2-16ec-4856-bd06-f2f755250a02" providerId="ADAL" clId="{CC0BD665-4B20-4E8F-82E2-D828EB9CB651}" dt="2024-12-09T07:37:52.870" v="311" actId="478"/>
        <pc:sldMkLst>
          <pc:docMk/>
          <pc:sldMk cId="2491384469" sldId="260"/>
        </pc:sldMkLst>
        <pc:spChg chg="mod">
          <ac:chgData name="辜士泓" userId="0be5aff2-16ec-4856-bd06-f2f755250a02" providerId="ADAL" clId="{CC0BD665-4B20-4E8F-82E2-D828EB9CB651}" dt="2024-12-03T02:30:03.220" v="4" actId="2711"/>
          <ac:spMkLst>
            <pc:docMk/>
            <pc:sldMk cId="2491384469" sldId="260"/>
            <ac:spMk id="2" creationId="{0A41C037-44FF-4E15-A6F4-28CF1B0D0EA8}"/>
          </ac:spMkLst>
        </pc:spChg>
        <pc:spChg chg="del">
          <ac:chgData name="辜士泓" userId="0be5aff2-16ec-4856-bd06-f2f755250a02" providerId="ADAL" clId="{CC0BD665-4B20-4E8F-82E2-D828EB9CB651}" dt="2024-12-03T02:30:27.836" v="5" actId="478"/>
          <ac:spMkLst>
            <pc:docMk/>
            <pc:sldMk cId="2491384469" sldId="260"/>
            <ac:spMk id="3" creationId="{890793E3-22F9-4BAF-B9B4-5FADAFE9F0AD}"/>
          </ac:spMkLst>
        </pc:spChg>
        <pc:picChg chg="add mod">
          <ac:chgData name="辜士泓" userId="0be5aff2-16ec-4856-bd06-f2f755250a02" providerId="ADAL" clId="{CC0BD665-4B20-4E8F-82E2-D828EB9CB651}" dt="2024-12-09T06:51:55.045" v="304" actId="1076"/>
          <ac:picMkLst>
            <pc:docMk/>
            <pc:sldMk cId="2491384469" sldId="260"/>
            <ac:picMk id="4" creationId="{EE76E519-6715-450F-9564-93A580F00BA0}"/>
          </ac:picMkLst>
        </pc:picChg>
        <pc:picChg chg="add mod">
          <ac:chgData name="辜士泓" userId="0be5aff2-16ec-4856-bd06-f2f755250a02" providerId="ADAL" clId="{CC0BD665-4B20-4E8F-82E2-D828EB9CB651}" dt="2024-12-03T02:50:10.401" v="61" actId="1035"/>
          <ac:picMkLst>
            <pc:docMk/>
            <pc:sldMk cId="2491384469" sldId="260"/>
            <ac:picMk id="5" creationId="{1594B2E2-05F9-42A2-B448-01FD856786F7}"/>
          </ac:picMkLst>
        </pc:picChg>
        <pc:picChg chg="add mod modCrop">
          <ac:chgData name="辜士泓" userId="0be5aff2-16ec-4856-bd06-f2f755250a02" providerId="ADAL" clId="{CC0BD665-4B20-4E8F-82E2-D828EB9CB651}" dt="2024-12-03T02:33:09.731" v="42" actId="1037"/>
          <ac:picMkLst>
            <pc:docMk/>
            <pc:sldMk cId="2491384469" sldId="260"/>
            <ac:picMk id="7" creationId="{54DADEAB-C927-422E-8525-F0A601602F3B}"/>
          </ac:picMkLst>
        </pc:picChg>
        <pc:picChg chg="add del mod">
          <ac:chgData name="辜士泓" userId="0be5aff2-16ec-4856-bd06-f2f755250a02" providerId="ADAL" clId="{CC0BD665-4B20-4E8F-82E2-D828EB9CB651}" dt="2024-12-09T04:56:29.418" v="292" actId="478"/>
          <ac:picMkLst>
            <pc:docMk/>
            <pc:sldMk cId="2491384469" sldId="260"/>
            <ac:picMk id="9" creationId="{FACE8C60-F35F-47E0-BC76-BDF7D091EBE8}"/>
          </ac:picMkLst>
        </pc:picChg>
        <pc:picChg chg="add del mod">
          <ac:chgData name="辜士泓" userId="0be5aff2-16ec-4856-bd06-f2f755250a02" providerId="ADAL" clId="{CC0BD665-4B20-4E8F-82E2-D828EB9CB651}" dt="2024-12-09T07:37:52.870" v="311" actId="478"/>
          <ac:picMkLst>
            <pc:docMk/>
            <pc:sldMk cId="2491384469" sldId="260"/>
            <ac:picMk id="11" creationId="{EE37A63E-BE9F-4EAF-A343-79C2D097C35E}"/>
          </ac:picMkLst>
        </pc:picChg>
        <pc:picChg chg="add mod">
          <ac:chgData name="辜士泓" userId="0be5aff2-16ec-4856-bd06-f2f755250a02" providerId="ADAL" clId="{CC0BD665-4B20-4E8F-82E2-D828EB9CB651}" dt="2024-12-03T02:51:58.531" v="91" actId="1076"/>
          <ac:picMkLst>
            <pc:docMk/>
            <pc:sldMk cId="2491384469" sldId="260"/>
            <ac:picMk id="13" creationId="{0180A465-EBFC-418C-A0EB-2EBBBC64AAAB}"/>
          </ac:picMkLst>
        </pc:picChg>
        <pc:picChg chg="add mod">
          <ac:chgData name="辜士泓" userId="0be5aff2-16ec-4856-bd06-f2f755250a02" providerId="ADAL" clId="{CC0BD665-4B20-4E8F-82E2-D828EB9CB651}" dt="2024-12-03T02:52:26.793" v="99" actId="1076"/>
          <ac:picMkLst>
            <pc:docMk/>
            <pc:sldMk cId="2491384469" sldId="260"/>
            <ac:picMk id="15" creationId="{12BFD7FD-2CE6-4BAC-A4C4-C9341A152C81}"/>
          </ac:picMkLst>
        </pc:picChg>
        <pc:picChg chg="add mod">
          <ac:chgData name="辜士泓" userId="0be5aff2-16ec-4856-bd06-f2f755250a02" providerId="ADAL" clId="{CC0BD665-4B20-4E8F-82E2-D828EB9CB651}" dt="2024-12-03T02:52:42.051" v="103" actId="1076"/>
          <ac:picMkLst>
            <pc:docMk/>
            <pc:sldMk cId="2491384469" sldId="260"/>
            <ac:picMk id="17" creationId="{2442ED26-8EF1-49C5-8FF5-01869097E57F}"/>
          </ac:picMkLst>
        </pc:picChg>
        <pc:picChg chg="add mod">
          <ac:chgData name="辜士泓" userId="0be5aff2-16ec-4856-bd06-f2f755250a02" providerId="ADAL" clId="{CC0BD665-4B20-4E8F-82E2-D828EB9CB651}" dt="2024-12-03T02:52:55.335" v="105" actId="1076"/>
          <ac:picMkLst>
            <pc:docMk/>
            <pc:sldMk cId="2491384469" sldId="260"/>
            <ac:picMk id="19" creationId="{8ED18501-25B7-4A80-A1FE-02EB881C2E12}"/>
          </ac:picMkLst>
        </pc:picChg>
        <pc:picChg chg="add del mod">
          <ac:chgData name="辜士泓" userId="0be5aff2-16ec-4856-bd06-f2f755250a02" providerId="ADAL" clId="{CC0BD665-4B20-4E8F-82E2-D828EB9CB651}" dt="2024-12-09T06:51:49.631" v="297" actId="478"/>
          <ac:picMkLst>
            <pc:docMk/>
            <pc:sldMk cId="2491384469" sldId="260"/>
            <ac:picMk id="20" creationId="{41ECDE64-D2E9-4BCB-BCE9-AE301CC16B51}"/>
          </ac:picMkLst>
        </pc:picChg>
      </pc:sldChg>
      <pc:sldChg chg="addSp delSp modSp new mod ord">
        <pc:chgData name="辜士泓" userId="0be5aff2-16ec-4856-bd06-f2f755250a02" providerId="ADAL" clId="{CC0BD665-4B20-4E8F-82E2-D828EB9CB651}" dt="2024-12-09T11:53:25.226" v="634" actId="1076"/>
        <pc:sldMkLst>
          <pc:docMk/>
          <pc:sldMk cId="4079926167" sldId="261"/>
        </pc:sldMkLst>
        <pc:spChg chg="del">
          <ac:chgData name="辜士泓" userId="0be5aff2-16ec-4856-bd06-f2f755250a02" providerId="ADAL" clId="{CC0BD665-4B20-4E8F-82E2-D828EB9CB651}" dt="2024-12-03T03:19:40.497" v="114"/>
          <ac:spMkLst>
            <pc:docMk/>
            <pc:sldMk cId="4079926167" sldId="261"/>
            <ac:spMk id="2" creationId="{3CC702A5-421D-4708-A35C-D8267F190032}"/>
          </ac:spMkLst>
        </pc:spChg>
        <pc:spChg chg="del">
          <ac:chgData name="辜士泓" userId="0be5aff2-16ec-4856-bd06-f2f755250a02" providerId="ADAL" clId="{CC0BD665-4B20-4E8F-82E2-D828EB9CB651}" dt="2024-12-03T03:19:55.760" v="115" actId="22"/>
          <ac:spMkLst>
            <pc:docMk/>
            <pc:sldMk cId="4079926167" sldId="261"/>
            <ac:spMk id="3" creationId="{D0C835D3-B6EC-42E8-9303-9AD9A9A3B529}"/>
          </ac:spMkLst>
        </pc:spChg>
        <pc:spChg chg="add del mod">
          <ac:chgData name="辜士泓" userId="0be5aff2-16ec-4856-bd06-f2f755250a02" providerId="ADAL" clId="{CC0BD665-4B20-4E8F-82E2-D828EB9CB651}" dt="2024-12-03T03:19:39.124" v="113"/>
          <ac:spMkLst>
            <pc:docMk/>
            <pc:sldMk cId="4079926167" sldId="261"/>
            <ac:spMk id="4" creationId="{57953756-618D-4E18-9519-2A6EFBCA7BBA}"/>
          </ac:spMkLst>
        </pc:spChg>
        <pc:spChg chg="add mod">
          <ac:chgData name="辜士泓" userId="0be5aff2-16ec-4856-bd06-f2f755250a02" providerId="ADAL" clId="{CC0BD665-4B20-4E8F-82E2-D828EB9CB651}" dt="2024-12-03T03:19:40.497" v="114"/>
          <ac:spMkLst>
            <pc:docMk/>
            <pc:sldMk cId="4079926167" sldId="261"/>
            <ac:spMk id="5" creationId="{FE36782D-6901-46C1-8348-6A1205C71B96}"/>
          </ac:spMkLst>
        </pc:spChg>
        <pc:grpChg chg="add mod">
          <ac:chgData name="辜士泓" userId="0be5aff2-16ec-4856-bd06-f2f755250a02" providerId="ADAL" clId="{CC0BD665-4B20-4E8F-82E2-D828EB9CB651}" dt="2024-12-09T11:53:20.146" v="632" actId="1076"/>
          <ac:grpSpMkLst>
            <pc:docMk/>
            <pc:sldMk cId="4079926167" sldId="261"/>
            <ac:grpSpMk id="8" creationId="{AFF73929-3D26-427F-810D-E7280415B962}"/>
          </ac:grpSpMkLst>
        </pc:grpChg>
        <pc:picChg chg="add mod">
          <ac:chgData name="辜士泓" userId="0be5aff2-16ec-4856-bd06-f2f755250a02" providerId="ADAL" clId="{CC0BD665-4B20-4E8F-82E2-D828EB9CB651}" dt="2024-12-04T02:44:12.850" v="277" actId="164"/>
          <ac:picMkLst>
            <pc:docMk/>
            <pc:sldMk cId="4079926167" sldId="261"/>
            <ac:picMk id="3" creationId="{1EFF4182-C6BA-43F4-A763-41717FD616E8}"/>
          </ac:picMkLst>
        </pc:picChg>
        <pc:picChg chg="add mod">
          <ac:chgData name="辜士泓" userId="0be5aff2-16ec-4856-bd06-f2f755250a02" providerId="ADAL" clId="{CC0BD665-4B20-4E8F-82E2-D828EB9CB651}" dt="2024-12-09T11:53:25.226" v="634" actId="1076"/>
          <ac:picMkLst>
            <pc:docMk/>
            <pc:sldMk cId="4079926167" sldId="261"/>
            <ac:picMk id="4" creationId="{C461C018-2097-4F18-BC94-FA12A0D140E0}"/>
          </ac:picMkLst>
        </pc:picChg>
        <pc:picChg chg="add mod">
          <ac:chgData name="辜士泓" userId="0be5aff2-16ec-4856-bd06-f2f755250a02" providerId="ADAL" clId="{CC0BD665-4B20-4E8F-82E2-D828EB9CB651}" dt="2024-12-04T02:44:12.850" v="277" actId="164"/>
          <ac:picMkLst>
            <pc:docMk/>
            <pc:sldMk cId="4079926167" sldId="261"/>
            <ac:picMk id="6" creationId="{77B57F2E-1E36-404A-A9BD-6D04FEE6F3F7}"/>
          </ac:picMkLst>
        </pc:picChg>
        <pc:picChg chg="add mod ord">
          <ac:chgData name="辜士泓" userId="0be5aff2-16ec-4856-bd06-f2f755250a02" providerId="ADAL" clId="{CC0BD665-4B20-4E8F-82E2-D828EB9CB651}" dt="2024-12-03T09:36:08.102" v="161" actId="1076"/>
          <ac:picMkLst>
            <pc:docMk/>
            <pc:sldMk cId="4079926167" sldId="261"/>
            <ac:picMk id="7" creationId="{A6773DDE-380B-46BD-85F0-2ACF3DA31E14}"/>
          </ac:picMkLst>
        </pc:picChg>
        <pc:picChg chg="add del mod">
          <ac:chgData name="辜士泓" userId="0be5aff2-16ec-4856-bd06-f2f755250a02" providerId="ADAL" clId="{CC0BD665-4B20-4E8F-82E2-D828EB9CB651}" dt="2024-12-04T02:43:25.318" v="260" actId="478"/>
          <ac:picMkLst>
            <pc:docMk/>
            <pc:sldMk cId="4079926167" sldId="261"/>
            <ac:picMk id="9" creationId="{FA90C66F-30A5-4CC3-A243-44843C23482C}"/>
          </ac:picMkLst>
        </pc:picChg>
        <pc:picChg chg="add del mod">
          <ac:chgData name="辜士泓" userId="0be5aff2-16ec-4856-bd06-f2f755250a02" providerId="ADAL" clId="{CC0BD665-4B20-4E8F-82E2-D828EB9CB651}" dt="2024-12-09T03:07:39.147" v="287" actId="478"/>
          <ac:picMkLst>
            <pc:docMk/>
            <pc:sldMk cId="4079926167" sldId="261"/>
            <ac:picMk id="11" creationId="{FFE81DF0-B062-48C2-9F61-0580F0725826}"/>
          </ac:picMkLst>
        </pc:picChg>
      </pc:sldChg>
      <pc:sldChg chg="addSp delSp modSp new mod ord">
        <pc:chgData name="辜士泓" userId="0be5aff2-16ec-4856-bd06-f2f755250a02" providerId="ADAL" clId="{CC0BD665-4B20-4E8F-82E2-D828EB9CB651}" dt="2024-12-09T10:28:29.940" v="629" actId="478"/>
        <pc:sldMkLst>
          <pc:docMk/>
          <pc:sldMk cId="2860505973" sldId="262"/>
        </pc:sldMkLst>
        <pc:spChg chg="del">
          <ac:chgData name="辜士泓" userId="0be5aff2-16ec-4856-bd06-f2f755250a02" providerId="ADAL" clId="{CC0BD665-4B20-4E8F-82E2-D828EB9CB651}" dt="2024-12-03T07:02:56.060" v="130" actId="478"/>
          <ac:spMkLst>
            <pc:docMk/>
            <pc:sldMk cId="2860505973" sldId="262"/>
            <ac:spMk id="2" creationId="{6D5CCC40-9ABF-4620-83C9-CAA8FC3DA66B}"/>
          </ac:spMkLst>
        </pc:spChg>
        <pc:spChg chg="del">
          <ac:chgData name="辜士泓" userId="0be5aff2-16ec-4856-bd06-f2f755250a02" providerId="ADAL" clId="{CC0BD665-4B20-4E8F-82E2-D828EB9CB651}" dt="2024-12-03T07:02:22.879" v="125" actId="478"/>
          <ac:spMkLst>
            <pc:docMk/>
            <pc:sldMk cId="2860505973" sldId="262"/>
            <ac:spMk id="3" creationId="{A667D0D5-26F0-4408-94A5-E066707800BF}"/>
          </ac:spMkLst>
        </pc:spChg>
        <pc:spChg chg="add mod">
          <ac:chgData name="辜士泓" userId="0be5aff2-16ec-4856-bd06-f2f755250a02" providerId="ADAL" clId="{CC0BD665-4B20-4E8F-82E2-D828EB9CB651}" dt="2024-12-03T09:34:47.739" v="136"/>
          <ac:spMkLst>
            <pc:docMk/>
            <pc:sldMk cId="2860505973" sldId="262"/>
            <ac:spMk id="6" creationId="{83C9E232-01ED-42EE-A262-E52CB36DA904}"/>
          </ac:spMkLst>
        </pc:spChg>
        <pc:picChg chg="add mod modCrop">
          <ac:chgData name="辜士泓" userId="0be5aff2-16ec-4856-bd06-f2f755250a02" providerId="ADAL" clId="{CC0BD665-4B20-4E8F-82E2-D828EB9CB651}" dt="2024-12-04T02:45:17.169" v="286" actId="732"/>
          <ac:picMkLst>
            <pc:docMk/>
            <pc:sldMk cId="2860505973" sldId="262"/>
            <ac:picMk id="3" creationId="{0ACDCD16-2789-43FD-9641-E7BFA75F142C}"/>
          </ac:picMkLst>
        </pc:picChg>
        <pc:picChg chg="add mod">
          <ac:chgData name="辜士泓" userId="0be5aff2-16ec-4856-bd06-f2f755250a02" providerId="ADAL" clId="{CC0BD665-4B20-4E8F-82E2-D828EB9CB651}" dt="2024-12-09T04:18:30.237" v="291" actId="1076"/>
          <ac:picMkLst>
            <pc:docMk/>
            <pc:sldMk cId="2860505973" sldId="262"/>
            <ac:picMk id="4" creationId="{B4FA0FB9-1881-4E7A-85A3-1183BC3B11BA}"/>
          </ac:picMkLst>
        </pc:picChg>
        <pc:picChg chg="add mod">
          <ac:chgData name="辜士泓" userId="0be5aff2-16ec-4856-bd06-f2f755250a02" providerId="ADAL" clId="{CC0BD665-4B20-4E8F-82E2-D828EB9CB651}" dt="2024-12-04T02:45:09.822" v="285" actId="1076"/>
          <ac:picMkLst>
            <pc:docMk/>
            <pc:sldMk cId="2860505973" sldId="262"/>
            <ac:picMk id="5" creationId="{24167C25-DA76-438D-ACBA-7264F30C505D}"/>
          </ac:picMkLst>
        </pc:picChg>
        <pc:picChg chg="add del mod modCrop">
          <ac:chgData name="辜士泓" userId="0be5aff2-16ec-4856-bd06-f2f755250a02" providerId="ADAL" clId="{CC0BD665-4B20-4E8F-82E2-D828EB9CB651}" dt="2024-12-09T10:28:29.940" v="629" actId="478"/>
          <ac:picMkLst>
            <pc:docMk/>
            <pc:sldMk cId="2860505973" sldId="262"/>
            <ac:picMk id="7" creationId="{E4BDFAB5-040E-473D-9F13-62F12D73266A}"/>
          </ac:picMkLst>
        </pc:picChg>
      </pc:sldChg>
      <pc:sldChg chg="addSp delSp modSp new mod">
        <pc:chgData name="辜士泓" userId="0be5aff2-16ec-4856-bd06-f2f755250a02" providerId="ADAL" clId="{CC0BD665-4B20-4E8F-82E2-D828EB9CB651}" dt="2024-12-09T08:41:28.970" v="587"/>
        <pc:sldMkLst>
          <pc:docMk/>
          <pc:sldMk cId="1944177182" sldId="263"/>
        </pc:sldMkLst>
        <pc:spChg chg="mod">
          <ac:chgData name="辜士泓" userId="0be5aff2-16ec-4856-bd06-f2f755250a02" providerId="ADAL" clId="{CC0BD665-4B20-4E8F-82E2-D828EB9CB651}" dt="2024-12-09T07:51:06.058" v="314" actId="20577"/>
          <ac:spMkLst>
            <pc:docMk/>
            <pc:sldMk cId="1944177182" sldId="263"/>
            <ac:spMk id="2" creationId="{235EECC5-C843-4684-A84E-245DBAC6E9C6}"/>
          </ac:spMkLst>
        </pc:spChg>
        <pc:spChg chg="del">
          <ac:chgData name="辜士泓" userId="0be5aff2-16ec-4856-bd06-f2f755250a02" providerId="ADAL" clId="{CC0BD665-4B20-4E8F-82E2-D828EB9CB651}" dt="2024-12-09T07:51:11.316" v="315" actId="478"/>
          <ac:spMkLst>
            <pc:docMk/>
            <pc:sldMk cId="1944177182" sldId="263"/>
            <ac:spMk id="3" creationId="{0BB07F0F-1BE6-4301-9B41-0DCBB619050E}"/>
          </ac:spMkLst>
        </pc:spChg>
        <pc:picChg chg="add mod">
          <ac:chgData name="辜士泓" userId="0be5aff2-16ec-4856-bd06-f2f755250a02" providerId="ADAL" clId="{CC0BD665-4B20-4E8F-82E2-D828EB9CB651}" dt="2024-12-09T08:41:28.564" v="585" actId="1076"/>
          <ac:picMkLst>
            <pc:docMk/>
            <pc:sldMk cId="1944177182" sldId="263"/>
            <ac:picMk id="5" creationId="{1B6A3256-CE72-4BEB-8532-5095C6B89869}"/>
          </ac:picMkLst>
        </pc:picChg>
        <pc:picChg chg="add mod">
          <ac:chgData name="辜士泓" userId="0be5aff2-16ec-4856-bd06-f2f755250a02" providerId="ADAL" clId="{CC0BD665-4B20-4E8F-82E2-D828EB9CB651}" dt="2024-12-09T08:41:28.219" v="584" actId="14100"/>
          <ac:picMkLst>
            <pc:docMk/>
            <pc:sldMk cId="1944177182" sldId="263"/>
            <ac:picMk id="7" creationId="{559A4C18-4C87-4202-A43E-F15BF777BF5B}"/>
          </ac:picMkLst>
        </pc:picChg>
        <pc:picChg chg="add del mod">
          <ac:chgData name="辜士泓" userId="0be5aff2-16ec-4856-bd06-f2f755250a02" providerId="ADAL" clId="{CC0BD665-4B20-4E8F-82E2-D828EB9CB651}" dt="2024-12-09T08:41:28.970" v="587"/>
          <ac:picMkLst>
            <pc:docMk/>
            <pc:sldMk cId="1944177182" sldId="263"/>
            <ac:picMk id="8" creationId="{7CA3C331-1A8D-4DFB-BD58-875F2E090C08}"/>
          </ac:picMkLst>
        </pc:picChg>
        <pc:picChg chg="add del mod">
          <ac:chgData name="辜士泓" userId="0be5aff2-16ec-4856-bd06-f2f755250a02" providerId="ADAL" clId="{CC0BD665-4B20-4E8F-82E2-D828EB9CB651}" dt="2024-12-09T08:41:28.970" v="587"/>
          <ac:picMkLst>
            <pc:docMk/>
            <pc:sldMk cId="1944177182" sldId="263"/>
            <ac:picMk id="9" creationId="{0F83B6AE-574C-45C8-A9C2-51098BD099FF}"/>
          </ac:picMkLst>
        </pc:picChg>
      </pc:sldChg>
      <pc:sldChg chg="addSp delSp modSp new mod">
        <pc:chgData name="辜士泓" userId="0be5aff2-16ec-4856-bd06-f2f755250a02" providerId="ADAL" clId="{CC0BD665-4B20-4E8F-82E2-D828EB9CB651}" dt="2024-12-09T08:42:20.047" v="596" actId="1076"/>
        <pc:sldMkLst>
          <pc:docMk/>
          <pc:sldMk cId="851913279" sldId="264"/>
        </pc:sldMkLst>
        <pc:spChg chg="del">
          <ac:chgData name="辜士泓" userId="0be5aff2-16ec-4856-bd06-f2f755250a02" providerId="ADAL" clId="{CC0BD665-4B20-4E8F-82E2-D828EB9CB651}" dt="2024-12-09T07:54:59.389" v="324" actId="478"/>
          <ac:spMkLst>
            <pc:docMk/>
            <pc:sldMk cId="851913279" sldId="264"/>
            <ac:spMk id="2" creationId="{FCBFA914-C057-4B0C-9584-357B5E770426}"/>
          </ac:spMkLst>
        </pc:spChg>
        <pc:spChg chg="del">
          <ac:chgData name="辜士泓" userId="0be5aff2-16ec-4856-bd06-f2f755250a02" providerId="ADAL" clId="{CC0BD665-4B20-4E8F-82E2-D828EB9CB651}" dt="2024-12-09T07:54:51.445" v="321" actId="478"/>
          <ac:spMkLst>
            <pc:docMk/>
            <pc:sldMk cId="851913279" sldId="264"/>
            <ac:spMk id="3" creationId="{4E3AF53A-9F96-4F22-9B72-326E7670B760}"/>
          </ac:spMkLst>
        </pc:spChg>
        <pc:spChg chg="add del mod">
          <ac:chgData name="辜士泓" userId="0be5aff2-16ec-4856-bd06-f2f755250a02" providerId="ADAL" clId="{CC0BD665-4B20-4E8F-82E2-D828EB9CB651}" dt="2024-12-09T07:54:57.233" v="323"/>
          <ac:spMkLst>
            <pc:docMk/>
            <pc:sldMk cId="851913279" sldId="264"/>
            <ac:spMk id="6" creationId="{FFBBA0A4-D4C3-4DEF-9AFF-76A60F50A4DA}"/>
          </ac:spMkLst>
        </pc:spChg>
        <pc:spChg chg="add mod">
          <ac:chgData name="辜士泓" userId="0be5aff2-16ec-4856-bd06-f2f755250a02" providerId="ADAL" clId="{CC0BD665-4B20-4E8F-82E2-D828EB9CB651}" dt="2024-12-09T07:55:32.978" v="345" actId="1076"/>
          <ac:spMkLst>
            <pc:docMk/>
            <pc:sldMk cId="851913279" sldId="264"/>
            <ac:spMk id="7" creationId="{BEDD48A0-53C0-44A7-831B-9E8F979BA9F5}"/>
          </ac:spMkLst>
        </pc:spChg>
        <pc:picChg chg="add mod">
          <ac:chgData name="辜士泓" userId="0be5aff2-16ec-4856-bd06-f2f755250a02" providerId="ADAL" clId="{CC0BD665-4B20-4E8F-82E2-D828EB9CB651}" dt="2024-12-09T08:42:14.917" v="595" actId="1076"/>
          <ac:picMkLst>
            <pc:docMk/>
            <pc:sldMk cId="851913279" sldId="264"/>
            <ac:picMk id="5" creationId="{05871E54-D351-443F-9F31-764652D1B4A2}"/>
          </ac:picMkLst>
        </pc:picChg>
        <pc:picChg chg="add mod">
          <ac:chgData name="辜士泓" userId="0be5aff2-16ec-4856-bd06-f2f755250a02" providerId="ADAL" clId="{CC0BD665-4B20-4E8F-82E2-D828EB9CB651}" dt="2024-12-09T08:42:06.960" v="593" actId="1076"/>
          <ac:picMkLst>
            <pc:docMk/>
            <pc:sldMk cId="851913279" sldId="264"/>
            <ac:picMk id="9" creationId="{92EE0499-3C02-4A68-A64A-7ED85A080F43}"/>
          </ac:picMkLst>
        </pc:picChg>
        <pc:picChg chg="add mod">
          <ac:chgData name="辜士泓" userId="0be5aff2-16ec-4856-bd06-f2f755250a02" providerId="ADAL" clId="{CC0BD665-4B20-4E8F-82E2-D828EB9CB651}" dt="2024-12-09T08:42:20.047" v="596" actId="1076"/>
          <ac:picMkLst>
            <pc:docMk/>
            <pc:sldMk cId="851913279" sldId="264"/>
            <ac:picMk id="11" creationId="{2E7C8952-42D7-40A7-879F-E98BAF6315D7}"/>
          </ac:picMkLst>
        </pc:picChg>
      </pc:sldChg>
      <pc:sldChg chg="addSp delSp modSp new mod">
        <pc:chgData name="辜士泓" userId="0be5aff2-16ec-4856-bd06-f2f755250a02" providerId="ADAL" clId="{CC0BD665-4B20-4E8F-82E2-D828EB9CB651}" dt="2024-12-09T08:23:02.902" v="390" actId="1076"/>
        <pc:sldMkLst>
          <pc:docMk/>
          <pc:sldMk cId="2366624527" sldId="265"/>
        </pc:sldMkLst>
        <pc:spChg chg="del">
          <ac:chgData name="辜士泓" userId="0be5aff2-16ec-4856-bd06-f2f755250a02" providerId="ADAL" clId="{CC0BD665-4B20-4E8F-82E2-D828EB9CB651}" dt="2024-12-09T08:11:50.427" v="358" actId="478"/>
          <ac:spMkLst>
            <pc:docMk/>
            <pc:sldMk cId="2366624527" sldId="265"/>
            <ac:spMk id="2" creationId="{B2C7CFD2-FA6D-4A81-8868-39FD384E7B6F}"/>
          </ac:spMkLst>
        </pc:spChg>
        <pc:spChg chg="del">
          <ac:chgData name="辜士泓" userId="0be5aff2-16ec-4856-bd06-f2f755250a02" providerId="ADAL" clId="{CC0BD665-4B20-4E8F-82E2-D828EB9CB651}" dt="2024-12-09T08:11:47.893" v="357" actId="478"/>
          <ac:spMkLst>
            <pc:docMk/>
            <pc:sldMk cId="2366624527" sldId="265"/>
            <ac:spMk id="3" creationId="{4080A6FC-7D89-49F9-9E7B-1FF49C3A0D38}"/>
          </ac:spMkLst>
        </pc:spChg>
        <pc:spChg chg="add mod">
          <ac:chgData name="辜士泓" userId="0be5aff2-16ec-4856-bd06-f2f755250a02" providerId="ADAL" clId="{CC0BD665-4B20-4E8F-82E2-D828EB9CB651}" dt="2024-12-09T08:11:51.302" v="359"/>
          <ac:spMkLst>
            <pc:docMk/>
            <pc:sldMk cId="2366624527" sldId="265"/>
            <ac:spMk id="4" creationId="{DB708C78-97A1-4368-81A1-D7F830684EDB}"/>
          </ac:spMkLst>
        </pc:spChg>
        <pc:picChg chg="add mod">
          <ac:chgData name="辜士泓" userId="0be5aff2-16ec-4856-bd06-f2f755250a02" providerId="ADAL" clId="{CC0BD665-4B20-4E8F-82E2-D828EB9CB651}" dt="2024-12-09T08:23:02.902" v="390" actId="1076"/>
          <ac:picMkLst>
            <pc:docMk/>
            <pc:sldMk cId="2366624527" sldId="265"/>
            <ac:picMk id="6" creationId="{82DAA760-2645-48E9-8843-A207EC4D4F69}"/>
          </ac:picMkLst>
        </pc:picChg>
      </pc:sldChg>
      <pc:sldChg chg="addSp delSp modSp new mod ord setBg addAnim modAnim">
        <pc:chgData name="辜士泓" userId="0be5aff2-16ec-4856-bd06-f2f755250a02" providerId="ADAL" clId="{CC0BD665-4B20-4E8F-82E2-D828EB9CB651}" dt="2024-12-09T08:16:59.118" v="387"/>
        <pc:sldMkLst>
          <pc:docMk/>
          <pc:sldMk cId="2008585572" sldId="266"/>
        </pc:sldMkLst>
        <pc:spChg chg="del">
          <ac:chgData name="辜士泓" userId="0be5aff2-16ec-4856-bd06-f2f755250a02" providerId="ADAL" clId="{CC0BD665-4B20-4E8F-82E2-D828EB9CB651}" dt="2024-12-09T08:11:54.632" v="360" actId="478"/>
          <ac:spMkLst>
            <pc:docMk/>
            <pc:sldMk cId="2008585572" sldId="266"/>
            <ac:spMk id="2" creationId="{83C843C3-61AF-44D6-9274-F3419782821A}"/>
          </ac:spMkLst>
        </pc:spChg>
        <pc:spChg chg="del">
          <ac:chgData name="辜士泓" userId="0be5aff2-16ec-4856-bd06-f2f755250a02" providerId="ADAL" clId="{CC0BD665-4B20-4E8F-82E2-D828EB9CB651}" dt="2024-12-09T08:11:56.930" v="361" actId="478"/>
          <ac:spMkLst>
            <pc:docMk/>
            <pc:sldMk cId="2008585572" sldId="266"/>
            <ac:spMk id="3" creationId="{4A584666-C545-4009-A008-778EC7570678}"/>
          </ac:spMkLst>
        </pc:spChg>
        <pc:spChg chg="add mod">
          <ac:chgData name="辜士泓" userId="0be5aff2-16ec-4856-bd06-f2f755250a02" providerId="ADAL" clId="{CC0BD665-4B20-4E8F-82E2-D828EB9CB651}" dt="2024-12-09T08:16:49.797" v="385" actId="120"/>
          <ac:spMkLst>
            <pc:docMk/>
            <pc:sldMk cId="2008585572" sldId="266"/>
            <ac:spMk id="4" creationId="{AD53EF64-1C0C-4262-8CDA-DDE42D19DBC0}"/>
          </ac:spMkLst>
        </pc:spChg>
        <pc:spChg chg="add">
          <ac:chgData name="辜士泓" userId="0be5aff2-16ec-4856-bd06-f2f755250a02" providerId="ADAL" clId="{CC0BD665-4B20-4E8F-82E2-D828EB9CB651}" dt="2024-12-09T08:16:31.446" v="377" actId="26606"/>
          <ac:spMkLst>
            <pc:docMk/>
            <pc:sldMk cId="2008585572" sldId="266"/>
            <ac:spMk id="13" creationId="{022BDE4A-8A20-4A69-9C5A-581C82036A4D}"/>
          </ac:spMkLst>
        </pc:spChg>
        <pc:picChg chg="add mod">
          <ac:chgData name="辜士泓" userId="0be5aff2-16ec-4856-bd06-f2f755250a02" providerId="ADAL" clId="{CC0BD665-4B20-4E8F-82E2-D828EB9CB651}" dt="2024-12-09T08:16:42.869" v="382" actId="27614"/>
          <ac:picMkLst>
            <pc:docMk/>
            <pc:sldMk cId="2008585572" sldId="266"/>
            <ac:picMk id="6" creationId="{7FF92DAA-393F-4F84-8689-B85EB0FC7BD9}"/>
          </ac:picMkLst>
        </pc:picChg>
        <pc:picChg chg="add mod">
          <ac:chgData name="辜士泓" userId="0be5aff2-16ec-4856-bd06-f2f755250a02" providerId="ADAL" clId="{CC0BD665-4B20-4E8F-82E2-D828EB9CB651}" dt="2024-12-09T08:16:42.869" v="380" actId="27614"/>
          <ac:picMkLst>
            <pc:docMk/>
            <pc:sldMk cId="2008585572" sldId="266"/>
            <ac:picMk id="8" creationId="{B944718B-9B9F-47C3-9718-C58B33489BC4}"/>
          </ac:picMkLst>
        </pc:picChg>
      </pc:sldChg>
      <pc:sldChg chg="addSp delSp modSp add mod setBg">
        <pc:chgData name="辜士泓" userId="0be5aff2-16ec-4856-bd06-f2f755250a02" providerId="ADAL" clId="{CC0BD665-4B20-4E8F-82E2-D828EB9CB651}" dt="2024-12-09T08:43:06.442" v="606" actId="1076"/>
        <pc:sldMkLst>
          <pc:docMk/>
          <pc:sldMk cId="143519014" sldId="267"/>
        </pc:sldMkLst>
        <pc:spChg chg="del mod">
          <ac:chgData name="辜士泓" userId="0be5aff2-16ec-4856-bd06-f2f755250a02" providerId="ADAL" clId="{CC0BD665-4B20-4E8F-82E2-D828EB9CB651}" dt="2024-12-09T08:34:19.969" v="448" actId="478"/>
          <ac:spMkLst>
            <pc:docMk/>
            <pc:sldMk cId="143519014" sldId="267"/>
            <ac:spMk id="4" creationId="{DB708C78-97A1-4368-81A1-D7F830684EDB}"/>
          </ac:spMkLst>
        </pc:spChg>
        <pc:spChg chg="add del mod">
          <ac:chgData name="辜士泓" userId="0be5aff2-16ec-4856-bd06-f2f755250a02" providerId="ADAL" clId="{CC0BD665-4B20-4E8F-82E2-D828EB9CB651}" dt="2024-12-09T08:34:24.925" v="449" actId="478"/>
          <ac:spMkLst>
            <pc:docMk/>
            <pc:sldMk cId="143519014" sldId="267"/>
            <ac:spMk id="11" creationId="{B9FAA1E2-1828-4215-ABF7-870E01BA2A2F}"/>
          </ac:spMkLst>
        </pc:spChg>
        <pc:spChg chg="add">
          <ac:chgData name="辜士泓" userId="0be5aff2-16ec-4856-bd06-f2f755250a02" providerId="ADAL" clId="{CC0BD665-4B20-4E8F-82E2-D828EB9CB651}" dt="2024-12-09T08:23:56.300" v="399" actId="26606"/>
          <ac:spMkLst>
            <pc:docMk/>
            <pc:sldMk cId="143519014" sldId="267"/>
            <ac:spMk id="12" creationId="{99ED5833-B85B-4103-8A3B-CAB0308E6C15}"/>
          </ac:spMkLst>
        </pc:spChg>
        <pc:spChg chg="add mod">
          <ac:chgData name="辜士泓" userId="0be5aff2-16ec-4856-bd06-f2f755250a02" providerId="ADAL" clId="{CC0BD665-4B20-4E8F-82E2-D828EB9CB651}" dt="2024-12-09T08:34:25.161" v="450"/>
          <ac:spMkLst>
            <pc:docMk/>
            <pc:sldMk cId="143519014" sldId="267"/>
            <ac:spMk id="13" creationId="{FDB1CD00-1960-4CE1-9522-B352BF230EA0}"/>
          </ac:spMkLst>
        </pc:spChg>
        <pc:picChg chg="add mod ord">
          <ac:chgData name="辜士泓" userId="0be5aff2-16ec-4856-bd06-f2f755250a02" providerId="ADAL" clId="{CC0BD665-4B20-4E8F-82E2-D828EB9CB651}" dt="2024-12-09T08:42:59.529" v="605" actId="1076"/>
          <ac:picMkLst>
            <pc:docMk/>
            <pc:sldMk cId="143519014" sldId="267"/>
            <ac:picMk id="3" creationId="{971B31FF-FC06-4818-A2D3-E10C33FF778D}"/>
          </ac:picMkLst>
        </pc:picChg>
        <pc:picChg chg="del">
          <ac:chgData name="辜士泓" userId="0be5aff2-16ec-4856-bd06-f2f755250a02" providerId="ADAL" clId="{CC0BD665-4B20-4E8F-82E2-D828EB9CB651}" dt="2024-12-09T08:23:23.755" v="392" actId="478"/>
          <ac:picMkLst>
            <pc:docMk/>
            <pc:sldMk cId="143519014" sldId="267"/>
            <ac:picMk id="6" creationId="{82DAA760-2645-48E9-8843-A207EC4D4F69}"/>
          </ac:picMkLst>
        </pc:picChg>
        <pc:picChg chg="add mod modCrop">
          <ac:chgData name="辜士泓" userId="0be5aff2-16ec-4856-bd06-f2f755250a02" providerId="ADAL" clId="{CC0BD665-4B20-4E8F-82E2-D828EB9CB651}" dt="2024-12-09T08:43:06.442" v="606" actId="1076"/>
          <ac:picMkLst>
            <pc:docMk/>
            <pc:sldMk cId="143519014" sldId="267"/>
            <ac:picMk id="7" creationId="{6BCCDCF8-41C7-4ACB-B5D7-02C2C6B0C9FF}"/>
          </ac:picMkLst>
        </pc:picChg>
        <pc:picChg chg="add mod modCrop">
          <ac:chgData name="辜士泓" userId="0be5aff2-16ec-4856-bd06-f2f755250a02" providerId="ADAL" clId="{CC0BD665-4B20-4E8F-82E2-D828EB9CB651}" dt="2024-12-09T08:25:03.874" v="418" actId="732"/>
          <ac:picMkLst>
            <pc:docMk/>
            <pc:sldMk cId="143519014" sldId="267"/>
            <ac:picMk id="9" creationId="{38B4DD02-3639-4116-83E9-898BE178442B}"/>
          </ac:picMkLst>
        </pc:picChg>
      </pc:sldChg>
      <pc:sldChg chg="addSp delSp modSp new mod">
        <pc:chgData name="辜士泓" userId="0be5aff2-16ec-4856-bd06-f2f755250a02" providerId="ADAL" clId="{CC0BD665-4B20-4E8F-82E2-D828EB9CB651}" dt="2024-12-09T08:38:40.036" v="542" actId="5793"/>
        <pc:sldMkLst>
          <pc:docMk/>
          <pc:sldMk cId="2417292680" sldId="268"/>
        </pc:sldMkLst>
        <pc:spChg chg="del">
          <ac:chgData name="辜士泓" userId="0be5aff2-16ec-4856-bd06-f2f755250a02" providerId="ADAL" clId="{CC0BD665-4B20-4E8F-82E2-D828EB9CB651}" dt="2024-12-09T08:34:36.691" v="452" actId="478"/>
          <ac:spMkLst>
            <pc:docMk/>
            <pc:sldMk cId="2417292680" sldId="268"/>
            <ac:spMk id="2" creationId="{72BC4391-D9B0-4A64-A1FB-C8D4D4535D69}"/>
          </ac:spMkLst>
        </pc:spChg>
        <pc:spChg chg="mod">
          <ac:chgData name="辜士泓" userId="0be5aff2-16ec-4856-bd06-f2f755250a02" providerId="ADAL" clId="{CC0BD665-4B20-4E8F-82E2-D828EB9CB651}" dt="2024-12-09T08:38:40.036" v="542" actId="5793"/>
          <ac:spMkLst>
            <pc:docMk/>
            <pc:sldMk cId="2417292680" sldId="268"/>
            <ac:spMk id="3" creationId="{18EEE881-8D9E-43E7-8FF9-D13675B54967}"/>
          </ac:spMkLst>
        </pc:spChg>
        <pc:spChg chg="add mod">
          <ac:chgData name="辜士泓" userId="0be5aff2-16ec-4856-bd06-f2f755250a02" providerId="ADAL" clId="{CC0BD665-4B20-4E8F-82E2-D828EB9CB651}" dt="2024-12-09T08:35:10.054" v="463" actId="20577"/>
          <ac:spMkLst>
            <pc:docMk/>
            <pc:sldMk cId="2417292680" sldId="268"/>
            <ac:spMk id="4" creationId="{6014C20A-DF7E-4991-9FDD-40C14914F6B7}"/>
          </ac:spMkLst>
        </pc:spChg>
      </pc:sldChg>
      <pc:sldChg chg="addSp delSp modSp new mod ord">
        <pc:chgData name="辜士泓" userId="0be5aff2-16ec-4856-bd06-f2f755250a02" providerId="ADAL" clId="{CC0BD665-4B20-4E8F-82E2-D828EB9CB651}" dt="2024-12-09T09:04:50.918" v="626" actId="1076"/>
        <pc:sldMkLst>
          <pc:docMk/>
          <pc:sldMk cId="1057235426" sldId="269"/>
        </pc:sldMkLst>
        <pc:spChg chg="del">
          <ac:chgData name="辜士泓" userId="0be5aff2-16ec-4856-bd06-f2f755250a02" providerId="ADAL" clId="{CC0BD665-4B20-4E8F-82E2-D828EB9CB651}" dt="2024-12-09T09:04:09.201" v="614" actId="478"/>
          <ac:spMkLst>
            <pc:docMk/>
            <pc:sldMk cId="1057235426" sldId="269"/>
            <ac:spMk id="2" creationId="{149E8E59-98A7-4159-B5F4-1280CDFE5957}"/>
          </ac:spMkLst>
        </pc:spChg>
        <pc:spChg chg="del">
          <ac:chgData name="辜士泓" userId="0be5aff2-16ec-4856-bd06-f2f755250a02" providerId="ADAL" clId="{CC0BD665-4B20-4E8F-82E2-D828EB9CB651}" dt="2024-12-09T09:04:11.392" v="615" actId="478"/>
          <ac:spMkLst>
            <pc:docMk/>
            <pc:sldMk cId="1057235426" sldId="269"/>
            <ac:spMk id="3" creationId="{EF16BF15-60F4-4212-89C0-A44E142740E7}"/>
          </ac:spMkLst>
        </pc:spChg>
        <pc:spChg chg="add mod">
          <ac:chgData name="辜士泓" userId="0be5aff2-16ec-4856-bd06-f2f755250a02" providerId="ADAL" clId="{CC0BD665-4B20-4E8F-82E2-D828EB9CB651}" dt="2024-12-09T09:04:12.440" v="616"/>
          <ac:spMkLst>
            <pc:docMk/>
            <pc:sldMk cId="1057235426" sldId="269"/>
            <ac:spMk id="5" creationId="{73E82447-4D84-45EC-BDBF-D64B4201083F}"/>
          </ac:spMkLst>
        </pc:spChg>
        <pc:picChg chg="add del mod modCrop">
          <ac:chgData name="辜士泓" userId="0be5aff2-16ec-4856-bd06-f2f755250a02" providerId="ADAL" clId="{CC0BD665-4B20-4E8F-82E2-D828EB9CB651}" dt="2024-12-09T09:04:31.924" v="624" actId="478"/>
          <ac:picMkLst>
            <pc:docMk/>
            <pc:sldMk cId="1057235426" sldId="269"/>
            <ac:picMk id="4" creationId="{8E91426E-84AA-420E-B77B-85E4F4200AC2}"/>
          </ac:picMkLst>
        </pc:picChg>
        <pc:picChg chg="add mod">
          <ac:chgData name="辜士泓" userId="0be5aff2-16ec-4856-bd06-f2f755250a02" providerId="ADAL" clId="{CC0BD665-4B20-4E8F-82E2-D828EB9CB651}" dt="2024-12-09T09:04:50.918" v="626" actId="1076"/>
          <ac:picMkLst>
            <pc:docMk/>
            <pc:sldMk cId="1057235426" sldId="269"/>
            <ac:picMk id="7" creationId="{EBC953BA-4087-48AF-8E53-99A010B9CA1F}"/>
          </ac:picMkLst>
        </pc:picChg>
      </pc:sldChg>
    </pc:docChg>
  </pc:docChgLst>
  <pc:docChgLst>
    <pc:chgData name="辜士泓" userId="0be5aff2-16ec-4856-bd06-f2f755250a02" providerId="ADAL" clId="{523AE212-8FEE-4F23-B56D-0558B51D88F4}"/>
    <pc:docChg chg="modSld">
      <pc:chgData name="辜士泓" userId="0be5aff2-16ec-4856-bd06-f2f755250a02" providerId="ADAL" clId="{523AE212-8FEE-4F23-B56D-0558B51D88F4}" dt="2024-12-12T02:08:47.287" v="146"/>
      <pc:docMkLst>
        <pc:docMk/>
      </pc:docMkLst>
      <pc:sldChg chg="modSp mod">
        <pc:chgData name="辜士泓" userId="0be5aff2-16ec-4856-bd06-f2f755250a02" providerId="ADAL" clId="{523AE212-8FEE-4F23-B56D-0558B51D88F4}" dt="2024-12-12T02:08:47.287" v="146"/>
        <pc:sldMkLst>
          <pc:docMk/>
          <pc:sldMk cId="446951115" sldId="256"/>
        </pc:sldMkLst>
        <pc:spChg chg="mod">
          <ac:chgData name="辜士泓" userId="0be5aff2-16ec-4856-bd06-f2f755250a02" providerId="ADAL" clId="{523AE212-8FEE-4F23-B56D-0558B51D88F4}" dt="2024-12-12T02:08:47.287" v="146"/>
          <ac:spMkLst>
            <pc:docMk/>
            <pc:sldMk cId="446951115" sldId="256"/>
            <ac:spMk id="4" creationId="{91D1DB4F-6936-4C22-AEDC-2DCBC3EFEA02}"/>
          </ac:spMkLst>
        </pc:spChg>
      </pc:sldChg>
      <pc:sldChg chg="modSp mod">
        <pc:chgData name="辜士泓" userId="0be5aff2-16ec-4856-bd06-f2f755250a02" providerId="ADAL" clId="{523AE212-8FEE-4F23-B56D-0558B51D88F4}" dt="2024-12-12T01:50:17.687" v="17" actId="20577"/>
        <pc:sldMkLst>
          <pc:docMk/>
          <pc:sldMk cId="291471622" sldId="259"/>
        </pc:sldMkLst>
        <pc:spChg chg="mod">
          <ac:chgData name="辜士泓" userId="0be5aff2-16ec-4856-bd06-f2f755250a02" providerId="ADAL" clId="{523AE212-8FEE-4F23-B56D-0558B51D88F4}" dt="2024-12-12T01:50:17.687" v="17" actId="20577"/>
          <ac:spMkLst>
            <pc:docMk/>
            <pc:sldMk cId="291471622" sldId="259"/>
            <ac:spMk id="2" creationId="{9DF06F56-20B5-4325-A460-992A81C052B3}"/>
          </ac:spMkLst>
        </pc:spChg>
        <pc:grpChg chg="mod">
          <ac:chgData name="辜士泓" userId="0be5aff2-16ec-4856-bd06-f2f755250a02" providerId="ADAL" clId="{523AE212-8FEE-4F23-B56D-0558B51D88F4}" dt="2024-12-12T01:50:13.653" v="15" actId="1076"/>
          <ac:grpSpMkLst>
            <pc:docMk/>
            <pc:sldMk cId="291471622" sldId="259"/>
            <ac:grpSpMk id="66" creationId="{06E9DE2D-56B0-4B93-A197-84FCE1D6E612}"/>
          </ac:grpSpMkLst>
        </pc:grpChg>
      </pc:sldChg>
      <pc:sldChg chg="modSp mod">
        <pc:chgData name="辜士泓" userId="0be5aff2-16ec-4856-bd06-f2f755250a02" providerId="ADAL" clId="{523AE212-8FEE-4F23-B56D-0558B51D88F4}" dt="2024-12-12T01:51:29.333" v="31" actId="20577"/>
        <pc:sldMkLst>
          <pc:docMk/>
          <pc:sldMk cId="2491384469" sldId="260"/>
        </pc:sldMkLst>
        <pc:spChg chg="mod">
          <ac:chgData name="辜士泓" userId="0be5aff2-16ec-4856-bd06-f2f755250a02" providerId="ADAL" clId="{523AE212-8FEE-4F23-B56D-0558B51D88F4}" dt="2024-12-12T01:51:29.333" v="31" actId="20577"/>
          <ac:spMkLst>
            <pc:docMk/>
            <pc:sldMk cId="2491384469" sldId="260"/>
            <ac:spMk id="2" creationId="{0A41C037-44FF-4E15-A6F4-28CF1B0D0EA8}"/>
          </ac:spMkLst>
        </pc:spChg>
        <pc:picChg chg="mod">
          <ac:chgData name="辜士泓" userId="0be5aff2-16ec-4856-bd06-f2f755250a02" providerId="ADAL" clId="{523AE212-8FEE-4F23-B56D-0558B51D88F4}" dt="2024-12-12T01:51:06.504" v="24" actId="1076"/>
          <ac:picMkLst>
            <pc:docMk/>
            <pc:sldMk cId="2491384469" sldId="260"/>
            <ac:picMk id="6" creationId="{BA8ADC83-502B-E6EC-726B-62C17FBAC5A5}"/>
          </ac:picMkLst>
        </pc:picChg>
        <pc:picChg chg="mod">
          <ac:chgData name="辜士泓" userId="0be5aff2-16ec-4856-bd06-f2f755250a02" providerId="ADAL" clId="{523AE212-8FEE-4F23-B56D-0558B51D88F4}" dt="2024-12-12T01:51:02.594" v="23" actId="1076"/>
          <ac:picMkLst>
            <pc:docMk/>
            <pc:sldMk cId="2491384469" sldId="260"/>
            <ac:picMk id="13" creationId="{0180A465-EBFC-418C-A0EB-2EBBBC64AAAB}"/>
          </ac:picMkLst>
        </pc:picChg>
        <pc:picChg chg="mod">
          <ac:chgData name="辜士泓" userId="0be5aff2-16ec-4856-bd06-f2f755250a02" providerId="ADAL" clId="{523AE212-8FEE-4F23-B56D-0558B51D88F4}" dt="2024-12-12T01:51:02.594" v="23" actId="1076"/>
          <ac:picMkLst>
            <pc:docMk/>
            <pc:sldMk cId="2491384469" sldId="260"/>
            <ac:picMk id="19" creationId="{8ED18501-25B7-4A80-A1FE-02EB881C2E12}"/>
          </ac:picMkLst>
        </pc:picChg>
      </pc:sldChg>
      <pc:sldChg chg="modSp mod">
        <pc:chgData name="辜士泓" userId="0be5aff2-16ec-4856-bd06-f2f755250a02" providerId="ADAL" clId="{523AE212-8FEE-4F23-B56D-0558B51D88F4}" dt="2024-12-12T01:51:25.876" v="29" actId="20577"/>
        <pc:sldMkLst>
          <pc:docMk/>
          <pc:sldMk cId="4079926167" sldId="261"/>
        </pc:sldMkLst>
        <pc:spChg chg="mod">
          <ac:chgData name="辜士泓" userId="0be5aff2-16ec-4856-bd06-f2f755250a02" providerId="ADAL" clId="{523AE212-8FEE-4F23-B56D-0558B51D88F4}" dt="2024-12-12T01:51:25.876" v="29" actId="20577"/>
          <ac:spMkLst>
            <pc:docMk/>
            <pc:sldMk cId="4079926167" sldId="261"/>
            <ac:spMk id="5" creationId="{FE36782D-6901-46C1-8348-6A1205C71B96}"/>
          </ac:spMkLst>
        </pc:spChg>
        <pc:grpChg chg="mod">
          <ac:chgData name="辜士泓" userId="0be5aff2-16ec-4856-bd06-f2f755250a02" providerId="ADAL" clId="{523AE212-8FEE-4F23-B56D-0558B51D88F4}" dt="2024-12-12T01:51:14.211" v="25" actId="1076"/>
          <ac:grpSpMkLst>
            <pc:docMk/>
            <pc:sldMk cId="4079926167" sldId="261"/>
            <ac:grpSpMk id="8" creationId="{AFF73929-3D26-427F-810D-E7280415B962}"/>
          </ac:grpSpMkLst>
        </pc:grpChg>
        <pc:picChg chg="mod">
          <ac:chgData name="辜士泓" userId="0be5aff2-16ec-4856-bd06-f2f755250a02" providerId="ADAL" clId="{523AE212-8FEE-4F23-B56D-0558B51D88F4}" dt="2024-12-12T01:51:19.980" v="26" actId="1076"/>
          <ac:picMkLst>
            <pc:docMk/>
            <pc:sldMk cId="4079926167" sldId="261"/>
            <ac:picMk id="4" creationId="{C461C018-2097-4F18-BC94-FA12A0D140E0}"/>
          </ac:picMkLst>
        </pc:picChg>
      </pc:sldChg>
      <pc:sldChg chg="modSp mod">
        <pc:chgData name="辜士泓" userId="0be5aff2-16ec-4856-bd06-f2f755250a02" providerId="ADAL" clId="{523AE212-8FEE-4F23-B56D-0558B51D88F4}" dt="2024-12-12T01:51:33.914" v="32"/>
        <pc:sldMkLst>
          <pc:docMk/>
          <pc:sldMk cId="2860505973" sldId="262"/>
        </pc:sldMkLst>
        <pc:spChg chg="mod">
          <ac:chgData name="辜士泓" userId="0be5aff2-16ec-4856-bd06-f2f755250a02" providerId="ADAL" clId="{523AE212-8FEE-4F23-B56D-0558B51D88F4}" dt="2024-12-12T01:51:33.914" v="32"/>
          <ac:spMkLst>
            <pc:docMk/>
            <pc:sldMk cId="2860505973" sldId="262"/>
            <ac:spMk id="6" creationId="{83C9E232-01ED-42EE-A262-E52CB36DA904}"/>
          </ac:spMkLst>
        </pc:spChg>
      </pc:sldChg>
      <pc:sldChg chg="modSp mod">
        <pc:chgData name="辜士泓" userId="0be5aff2-16ec-4856-bd06-f2f755250a02" providerId="ADAL" clId="{523AE212-8FEE-4F23-B56D-0558B51D88F4}" dt="2024-12-12T02:00:04.077" v="115" actId="20577"/>
        <pc:sldMkLst>
          <pc:docMk/>
          <pc:sldMk cId="1944177182" sldId="263"/>
        </pc:sldMkLst>
        <pc:spChg chg="mod">
          <ac:chgData name="辜士泓" userId="0be5aff2-16ec-4856-bd06-f2f755250a02" providerId="ADAL" clId="{523AE212-8FEE-4F23-B56D-0558B51D88F4}" dt="2024-12-12T02:00:04.077" v="115" actId="20577"/>
          <ac:spMkLst>
            <pc:docMk/>
            <pc:sldMk cId="1944177182" sldId="263"/>
            <ac:spMk id="2" creationId="{235EECC5-C843-4684-A84E-245DBAC6E9C6}"/>
          </ac:spMkLst>
        </pc:spChg>
        <pc:picChg chg="mod">
          <ac:chgData name="辜士泓" userId="0be5aff2-16ec-4856-bd06-f2f755250a02" providerId="ADAL" clId="{523AE212-8FEE-4F23-B56D-0558B51D88F4}" dt="2024-12-12T02:00:01.027" v="113" actId="1035"/>
          <ac:picMkLst>
            <pc:docMk/>
            <pc:sldMk cId="1944177182" sldId="263"/>
            <ac:picMk id="5" creationId="{1B6A3256-CE72-4BEB-8532-5095C6B89869}"/>
          </ac:picMkLst>
        </pc:picChg>
      </pc:sldChg>
      <pc:sldChg chg="modSp mod">
        <pc:chgData name="辜士泓" userId="0be5aff2-16ec-4856-bd06-f2f755250a02" providerId="ADAL" clId="{523AE212-8FEE-4F23-B56D-0558B51D88F4}" dt="2024-12-12T02:00:08.673" v="119" actId="20577"/>
        <pc:sldMkLst>
          <pc:docMk/>
          <pc:sldMk cId="851913279" sldId="264"/>
        </pc:sldMkLst>
        <pc:spChg chg="mod">
          <ac:chgData name="辜士泓" userId="0be5aff2-16ec-4856-bd06-f2f755250a02" providerId="ADAL" clId="{523AE212-8FEE-4F23-B56D-0558B51D88F4}" dt="2024-12-12T02:00:08.673" v="119" actId="20577"/>
          <ac:spMkLst>
            <pc:docMk/>
            <pc:sldMk cId="851913279" sldId="264"/>
            <ac:spMk id="7" creationId="{BEDD48A0-53C0-44A7-831B-9E8F979BA9F5}"/>
          </ac:spMkLst>
        </pc:spChg>
        <pc:picChg chg="mod">
          <ac:chgData name="辜士泓" userId="0be5aff2-16ec-4856-bd06-f2f755250a02" providerId="ADAL" clId="{523AE212-8FEE-4F23-B56D-0558B51D88F4}" dt="2024-12-12T01:57:14.449" v="99" actId="1076"/>
          <ac:picMkLst>
            <pc:docMk/>
            <pc:sldMk cId="851913279" sldId="264"/>
            <ac:picMk id="3" creationId="{311E4A1C-1425-931E-41A4-1D7CF047F43D}"/>
          </ac:picMkLst>
        </pc:picChg>
        <pc:picChg chg="mod">
          <ac:chgData name="辜士泓" userId="0be5aff2-16ec-4856-bd06-f2f755250a02" providerId="ADAL" clId="{523AE212-8FEE-4F23-B56D-0558B51D88F4}" dt="2024-12-12T01:57:07.754" v="98" actId="1076"/>
          <ac:picMkLst>
            <pc:docMk/>
            <pc:sldMk cId="851913279" sldId="264"/>
            <ac:picMk id="5" creationId="{05871E54-D351-443F-9F31-764652D1B4A2}"/>
          </ac:picMkLst>
        </pc:picChg>
        <pc:picChg chg="mod">
          <ac:chgData name="辜士泓" userId="0be5aff2-16ec-4856-bd06-f2f755250a02" providerId="ADAL" clId="{523AE212-8FEE-4F23-B56D-0558B51D88F4}" dt="2024-12-12T01:57:18.953" v="100" actId="1076"/>
          <ac:picMkLst>
            <pc:docMk/>
            <pc:sldMk cId="851913279" sldId="264"/>
            <ac:picMk id="9" creationId="{92EE0499-3C02-4A68-A64A-7ED85A080F43}"/>
          </ac:picMkLst>
        </pc:picChg>
      </pc:sldChg>
      <pc:sldChg chg="modSp mod">
        <pc:chgData name="辜士泓" userId="0be5aff2-16ec-4856-bd06-f2f755250a02" providerId="ADAL" clId="{523AE212-8FEE-4F23-B56D-0558B51D88F4}" dt="2024-12-12T02:00:40.475" v="133" actId="20577"/>
        <pc:sldMkLst>
          <pc:docMk/>
          <pc:sldMk cId="2366624527" sldId="265"/>
        </pc:sldMkLst>
        <pc:spChg chg="mod">
          <ac:chgData name="辜士泓" userId="0be5aff2-16ec-4856-bd06-f2f755250a02" providerId="ADAL" clId="{523AE212-8FEE-4F23-B56D-0558B51D88F4}" dt="2024-12-12T02:00:40.475" v="133" actId="20577"/>
          <ac:spMkLst>
            <pc:docMk/>
            <pc:sldMk cId="2366624527" sldId="265"/>
            <ac:spMk id="4" creationId="{DB708C78-97A1-4368-81A1-D7F830684EDB}"/>
          </ac:spMkLst>
        </pc:spChg>
      </pc:sldChg>
      <pc:sldChg chg="modSp mod">
        <pc:chgData name="辜士泓" userId="0be5aff2-16ec-4856-bd06-f2f755250a02" providerId="ADAL" clId="{523AE212-8FEE-4F23-B56D-0558B51D88F4}" dt="2024-12-12T02:00:35.894" v="129" actId="20577"/>
        <pc:sldMkLst>
          <pc:docMk/>
          <pc:sldMk cId="2008585572" sldId="266"/>
        </pc:sldMkLst>
        <pc:spChg chg="mod">
          <ac:chgData name="辜士泓" userId="0be5aff2-16ec-4856-bd06-f2f755250a02" providerId="ADAL" clId="{523AE212-8FEE-4F23-B56D-0558B51D88F4}" dt="2024-12-12T02:00:35.894" v="129" actId="20577"/>
          <ac:spMkLst>
            <pc:docMk/>
            <pc:sldMk cId="2008585572" sldId="266"/>
            <ac:spMk id="4" creationId="{AD53EF64-1C0C-4262-8CDA-DDE42D19DBC0}"/>
          </ac:spMkLst>
        </pc:spChg>
        <pc:picChg chg="mod">
          <ac:chgData name="辜士泓" userId="0be5aff2-16ec-4856-bd06-f2f755250a02" providerId="ADAL" clId="{523AE212-8FEE-4F23-B56D-0558B51D88F4}" dt="2024-12-12T01:04:53.389" v="3" actId="1076"/>
          <ac:picMkLst>
            <pc:docMk/>
            <pc:sldMk cId="2008585572" sldId="266"/>
            <ac:picMk id="8" creationId="{B944718B-9B9F-47C3-9718-C58B33489BC4}"/>
          </ac:picMkLst>
        </pc:picChg>
      </pc:sldChg>
      <pc:sldChg chg="modSp mod">
        <pc:chgData name="辜士泓" userId="0be5aff2-16ec-4856-bd06-f2f755250a02" providerId="ADAL" clId="{523AE212-8FEE-4F23-B56D-0558B51D88F4}" dt="2024-12-12T02:04:25.134" v="144" actId="1076"/>
        <pc:sldMkLst>
          <pc:docMk/>
          <pc:sldMk cId="1057235426" sldId="269"/>
        </pc:sldMkLst>
        <pc:spChg chg="mod">
          <ac:chgData name="辜士泓" userId="0be5aff2-16ec-4856-bd06-f2f755250a02" providerId="ADAL" clId="{523AE212-8FEE-4F23-B56D-0558B51D88F4}" dt="2024-12-12T01:50:25.534" v="20" actId="20577"/>
          <ac:spMkLst>
            <pc:docMk/>
            <pc:sldMk cId="1057235426" sldId="269"/>
            <ac:spMk id="5" creationId="{73E82447-4D84-45EC-BDBF-D64B4201083F}"/>
          </ac:spMkLst>
        </pc:spChg>
        <pc:picChg chg="mod">
          <ac:chgData name="辜士泓" userId="0be5aff2-16ec-4856-bd06-f2f755250a02" providerId="ADAL" clId="{523AE212-8FEE-4F23-B56D-0558B51D88F4}" dt="2024-12-12T02:04:25.134" v="144" actId="1076"/>
          <ac:picMkLst>
            <pc:docMk/>
            <pc:sldMk cId="1057235426" sldId="269"/>
            <ac:picMk id="3" creationId="{1CF4B031-009C-A00E-6427-C038B42C9514}"/>
          </ac:picMkLst>
        </pc:picChg>
      </pc:sldChg>
      <pc:sldChg chg="modSp mod">
        <pc:chgData name="辜士泓" userId="0be5aff2-16ec-4856-bd06-f2f755250a02" providerId="ADAL" clId="{523AE212-8FEE-4F23-B56D-0558B51D88F4}" dt="2024-12-12T01:49:56.218" v="10" actId="20577"/>
        <pc:sldMkLst>
          <pc:docMk/>
          <pc:sldMk cId="1639881163" sldId="270"/>
        </pc:sldMkLst>
        <pc:spChg chg="mod">
          <ac:chgData name="辜士泓" userId="0be5aff2-16ec-4856-bd06-f2f755250a02" providerId="ADAL" clId="{523AE212-8FEE-4F23-B56D-0558B51D88F4}" dt="2024-12-12T01:49:56.218" v="10" actId="20577"/>
          <ac:spMkLst>
            <pc:docMk/>
            <pc:sldMk cId="1639881163" sldId="270"/>
            <ac:spMk id="2" creationId="{C1A9F6D6-A674-060C-8927-2470279B1B4F}"/>
          </ac:spMkLst>
        </pc:spChg>
      </pc:sldChg>
      <pc:sldChg chg="modSp mod">
        <pc:chgData name="辜士泓" userId="0be5aff2-16ec-4856-bd06-f2f755250a02" providerId="ADAL" clId="{523AE212-8FEE-4F23-B56D-0558B51D88F4}" dt="2024-12-12T02:00:44.823" v="137" actId="20577"/>
        <pc:sldMkLst>
          <pc:docMk/>
          <pc:sldMk cId="861344273" sldId="271"/>
        </pc:sldMkLst>
        <pc:spChg chg="mod">
          <ac:chgData name="辜士泓" userId="0be5aff2-16ec-4856-bd06-f2f755250a02" providerId="ADAL" clId="{523AE212-8FEE-4F23-B56D-0558B51D88F4}" dt="2024-12-12T02:00:44.823" v="137" actId="20577"/>
          <ac:spMkLst>
            <pc:docMk/>
            <pc:sldMk cId="861344273" sldId="271"/>
            <ac:spMk id="13" creationId="{FDB1CD00-1960-4CE1-9522-B352BF230EA0}"/>
          </ac:spMkLst>
        </pc:spChg>
      </pc:sldChg>
      <pc:sldChg chg="addSp modSp mod">
        <pc:chgData name="辜士泓" userId="0be5aff2-16ec-4856-bd06-f2f755250a02" providerId="ADAL" clId="{523AE212-8FEE-4F23-B56D-0558B51D88F4}" dt="2024-12-12T02:00:50.218" v="141" actId="20577"/>
        <pc:sldMkLst>
          <pc:docMk/>
          <pc:sldMk cId="3675851228" sldId="272"/>
        </pc:sldMkLst>
        <pc:spChg chg="mod">
          <ac:chgData name="辜士泓" userId="0be5aff2-16ec-4856-bd06-f2f755250a02" providerId="ADAL" clId="{523AE212-8FEE-4F23-B56D-0558B51D88F4}" dt="2024-12-12T02:00:50.218" v="141" actId="20577"/>
          <ac:spMkLst>
            <pc:docMk/>
            <pc:sldMk cId="3675851228" sldId="272"/>
            <ac:spMk id="13" creationId="{FDB1CD00-1960-4CE1-9522-B352BF230EA0}"/>
          </ac:spMkLst>
        </pc:spChg>
        <pc:picChg chg="add mod">
          <ac:chgData name="辜士泓" userId="0be5aff2-16ec-4856-bd06-f2f755250a02" providerId="ADAL" clId="{523AE212-8FEE-4F23-B56D-0558B51D88F4}" dt="2024-12-12T01:07:13.871" v="5" actId="1076"/>
          <ac:picMkLst>
            <pc:docMk/>
            <pc:sldMk cId="3675851228" sldId="272"/>
            <ac:picMk id="5" creationId="{E1A54E55-E243-4377-9EB3-D0E2645942C5}"/>
          </ac:picMkLst>
        </pc:picChg>
        <pc:picChg chg="mod">
          <ac:chgData name="辜士泓" userId="0be5aff2-16ec-4856-bd06-f2f755250a02" providerId="ADAL" clId="{523AE212-8FEE-4F23-B56D-0558B51D88F4}" dt="2024-12-12T01:55:47.726" v="91" actId="1076"/>
          <ac:picMkLst>
            <pc:docMk/>
            <pc:sldMk cId="3675851228" sldId="272"/>
            <ac:picMk id="9" creationId="{38B4DD02-3639-4116-83E9-898BE178442B}"/>
          </ac:picMkLst>
        </pc:picChg>
      </pc:sldChg>
      <pc:sldChg chg="modSp mod">
        <pc:chgData name="辜士泓" userId="0be5aff2-16ec-4856-bd06-f2f755250a02" providerId="ADAL" clId="{523AE212-8FEE-4F23-B56D-0558B51D88F4}" dt="2024-12-12T02:00:30.936" v="125" actId="20577"/>
        <pc:sldMkLst>
          <pc:docMk/>
          <pc:sldMk cId="1291316260" sldId="273"/>
        </pc:sldMkLst>
        <pc:spChg chg="mod">
          <ac:chgData name="辜士泓" userId="0be5aff2-16ec-4856-bd06-f2f755250a02" providerId="ADAL" clId="{523AE212-8FEE-4F23-B56D-0558B51D88F4}" dt="2024-12-12T02:00:30.936" v="125" actId="20577"/>
          <ac:spMkLst>
            <pc:docMk/>
            <pc:sldMk cId="1291316260" sldId="273"/>
            <ac:spMk id="4" creationId="{221F3653-E4D7-0FEB-6C7A-8850F9AF1F44}"/>
          </ac:spMkLst>
        </pc:spChg>
        <pc:picChg chg="mod">
          <ac:chgData name="辜士泓" userId="0be5aff2-16ec-4856-bd06-f2f755250a02" providerId="ADAL" clId="{523AE212-8FEE-4F23-B56D-0558B51D88F4}" dt="2024-12-12T01:53:13.140" v="69" actId="1076"/>
          <ac:picMkLst>
            <pc:docMk/>
            <pc:sldMk cId="1291316260" sldId="273"/>
            <ac:picMk id="5" creationId="{1AA69023-72EB-71B1-952C-00E8940565C9}"/>
          </ac:picMkLst>
        </pc:picChg>
        <pc:picChg chg="mod modCrop">
          <ac:chgData name="辜士泓" userId="0be5aff2-16ec-4856-bd06-f2f755250a02" providerId="ADAL" clId="{523AE212-8FEE-4F23-B56D-0558B51D88F4}" dt="2024-12-12T01:04:38.590" v="0" actId="732"/>
          <ac:picMkLst>
            <pc:docMk/>
            <pc:sldMk cId="1291316260" sldId="273"/>
            <ac:picMk id="6" creationId="{83310ABF-56B1-55C6-91B4-875D9CE8257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0F107-4050-4C06-937A-A65E65AFAFBD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10CD2-69E7-4003-9979-DC493E062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699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24643-5E5A-47AB-B357-BA1FE795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FA7E6A-0131-4549-B0CA-0D3DD76C0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8C5A40-6DB9-439E-8880-6BEE57B6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D9E5-12A8-4AB2-8B9F-11C2CAB433D2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14C715-C618-46B3-8C5A-6C44E6C7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799BE1-3A03-4105-8A4B-1674E977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87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0A78FD-7FD9-43E0-A3D1-1D8DA306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8CD20B-6D0A-4E24-8188-F58C74BB1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68E6BF-AD69-4AC3-B134-86BD8489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E37-33B3-4805-9B03-E53F488B6298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938903-B64B-4C2C-BCDA-492FE556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A3F93C-67EA-462F-8A94-D36FFE3B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91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7C40AC-5F37-458C-B876-E6D7A95C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393DE8-8DE3-4CBC-B39A-BDB09C8EB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845676-7455-4D57-A05C-0084B5A4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FB591-1BA5-46E4-9C93-AABB16B612B6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BF4257-9BBF-48C5-A842-A3EB8A82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DCBA22-508C-4D13-8DB0-C5C0D6BA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07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504850-BFFD-425A-807F-6296FCE6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0F71BD-5094-49D2-96CF-6FEF32F66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82014-3C7C-48D0-B438-AAAB1C74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9FBA-2963-4772-BC07-383B585F5D23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AC3DE1-4873-43EE-BBEB-88937761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3711E6-680D-4809-9548-4A6249D6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30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21409-DBD3-4000-AE5E-9661047FA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D19A1-F463-4035-8565-9FA6FC352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4911D-BFA1-463C-AA88-45215C3C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E4E1-1036-420E-8D78-0994DAD5366D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061792-088C-4A5E-98BB-31D9AA2C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5A4739-CA94-4E3B-B6B7-49E41803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54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AC4A7-02E8-4870-9CAF-B22F7546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7DAB3C-2809-45E7-BCD4-5316737E7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062EEA-86E7-4C42-939B-E0D7C8631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D542A4-C93D-4154-8844-F743D7649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00C-0BB2-4340-B74E-3E99E4EDC191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66AB58-648E-4581-A9E7-C0ECC8B2F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5B6793-74E4-478F-B3CD-9097C4A6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57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383410-D04C-4BAF-B6D5-71E99470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F2162D-33F4-4AC7-8A84-CCA504DA8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0A4FFA-E730-4AF8-B66E-9C2ED293D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3235E71-8BD8-41C4-B151-DF256F582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633FAD2-D9E9-4C93-AB35-B5F203B5F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3148E9C-DE37-4AEF-AA55-A3824511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1A51F-8073-47D4-843A-CD291B19EF5F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64CAE16-1F06-4466-B729-91183C68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8EDEDC-DD93-4886-8FD8-91546503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52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2C7E9-99DC-43A9-BFC0-729523AC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8F7D37-401B-4565-8651-A2707168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8007-A921-437C-A60D-8AD32B763B89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279A53-77D3-4485-B9AA-02F59511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EE1A66-AF22-4575-AC3D-61D5A96A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5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7A8B023-A71F-4845-AAD3-3F915153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9F19-0199-413C-BEF1-658B12610548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05C85D4-768D-45C7-BF1A-7BBFDE5D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F46949-B036-41D1-B326-16E15480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64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202E2-8F2E-4589-A1E1-79CC237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F57C92-6810-423D-9D23-E3BCFF9D1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8199DC-B51E-487A-A443-CFB60AA30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775E62-6380-4221-AED1-40CBB9617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6E5-D606-40CB-937B-115AC21E5425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860844-952F-4D76-9B0B-BF43B88A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B6CA8D-EA9B-4EF2-9004-F67D0221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74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7A0DD-1142-437A-8047-4ABB0A1C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6315D0C-FAD6-4416-BE22-69D7FF0A8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5C3670-3227-4196-B110-A9908F9FC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C6644C-2CB4-495C-BE62-26BC911E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7D2A8-66F3-4B57-83F7-06EA61886C66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81A734-89AA-49FE-9989-CEDCB932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4ABF46-E73B-4B8B-BA45-56C9C661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72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98C73D-8E3B-4804-A114-F57DB278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6C3D7C-C9EF-4155-9E19-0566FD251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BE28F1-7F26-4049-A002-839BCBAF2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9E048-4BE1-41E3-AFD9-7F4FD253112B}" type="datetime1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027826-085E-4DBD-9766-7F409042B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BB99FB-E256-4A6F-A2C6-29F0B1A1A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325F9-EEF9-42B6-A0A4-E8AD05179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82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4B556B-B1B7-4990-808E-C5755029D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6900"/>
            <a:ext cx="9144000" cy="132660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Two-Stage Watermark Removal Framework for Spread Spectrum Watermarking</a:t>
            </a:r>
            <a:endParaRPr lang="zh-TW" altLang="en-US" sz="4000" dirty="0"/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91D1DB4F-6936-4C22-AEDC-2DCBC3EFE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589"/>
            <a:ext cx="9144000" cy="2630807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TW" dirty="0"/>
              <a:t>Source: IEEE TRANSACTIONS ON MULTIMEDIA, VOL. </a:t>
            </a:r>
            <a:r>
              <a:rPr lang="en-US" altLang="zh-TW"/>
              <a:t>26, 2024</a:t>
            </a:r>
            <a:endParaRPr lang="en-US" altLang="zh-TW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TW" dirty="0"/>
              <a:t>Author:  </a:t>
            </a:r>
            <a:r>
              <a:rPr lang="en-US" altLang="zh-TW" dirty="0" err="1"/>
              <a:t>Jinkun</a:t>
            </a:r>
            <a:r>
              <a:rPr lang="en-US" altLang="zh-TW" dirty="0"/>
              <a:t> You, </a:t>
            </a:r>
            <a:r>
              <a:rPr lang="en-US" altLang="zh-TW" dirty="0" err="1"/>
              <a:t>Yicong</a:t>
            </a:r>
            <a:r>
              <a:rPr lang="en-US" altLang="zh-TW" dirty="0"/>
              <a:t> Zhou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TW" dirty="0"/>
              <a:t>Speaker: Shin-Hong</a:t>
            </a:r>
            <a:r>
              <a:rPr lang="zh-TW" altLang="en-US" dirty="0"/>
              <a:t> </a:t>
            </a:r>
            <a:r>
              <a:rPr lang="en-US" altLang="zh-TW" dirty="0"/>
              <a:t>Gu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TW" dirty="0"/>
              <a:t>Date:</a:t>
            </a:r>
            <a:r>
              <a:rPr lang="zh-TW" altLang="en-US" dirty="0"/>
              <a:t> </a:t>
            </a:r>
            <a:r>
              <a:rPr lang="en-US" altLang="zh-TW" dirty="0"/>
              <a:t>2024/12/12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6DA81E-7337-3FB4-8DB0-DE67D16F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951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871E54-D351-443F-9F31-764652D1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914" y="1642361"/>
            <a:ext cx="6675372" cy="1702109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EDD48A0-53C0-44A7-831B-9E8F979B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</a:rPr>
              <a:t>Experimental Results (2/7)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EE0499-3C02-4A68-A64A-7ED85A08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0" y="3344470"/>
            <a:ext cx="5418405" cy="339278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E7DF71-8813-88AA-ACD0-0B0E6684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1E4A1C-1425-931E-41A4-1D7CF047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597" y="4387767"/>
            <a:ext cx="3950878" cy="16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1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DB398-C025-1657-DF8E-4763272D5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21F3653-E4D7-0FEB-6C7A-8850F9AF1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33" y="126144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Experimental Results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 (3/7)</a:t>
            </a:r>
            <a:endParaRPr lang="en-US" altLang="zh-TW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圖片 5" descr="一張含有 文字, 螢幕擷取畫面, 拼貼畫 的圖片&#10;&#10;自動產生的描述">
            <a:extLst>
              <a:ext uri="{FF2B5EF4-FFF2-40B4-BE49-F238E27FC236}">
                <a16:creationId xmlns:a16="http://schemas.microsoft.com/office/drawing/2014/main" id="{83310ABF-56B1-55C6-91B4-875D9CE82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-773" b="4"/>
          <a:stretch/>
        </p:blipFill>
        <p:spPr>
          <a:xfrm>
            <a:off x="838200" y="1499142"/>
            <a:ext cx="7876592" cy="517806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03945-1477-8EB9-79F4-0A2234F0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A69023-72EB-71B1-952C-00E89405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107" y="3429000"/>
            <a:ext cx="3345198" cy="14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AD53EF64-1C0C-4262-8CDA-DDE42D19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Experimental Results</a:t>
            </a:r>
            <a:r>
              <a:rPr lang="en-US" altLang="zh-TW" sz="5400" b="0" i="0" dirty="0">
                <a:solidFill>
                  <a:srgbClr val="333333"/>
                </a:solidFill>
                <a:effectLst/>
              </a:rPr>
              <a:t> (4/7)</a:t>
            </a:r>
            <a:endParaRPr lang="en-US" altLang="zh-TW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圖片 7" descr="一張含有 文字, 螢幕擷取畫面, 拼貼畫 的圖片&#10;&#10;自動產生的描述">
            <a:extLst>
              <a:ext uri="{FF2B5EF4-FFF2-40B4-BE49-F238E27FC236}">
                <a16:creationId xmlns:a16="http://schemas.microsoft.com/office/drawing/2014/main" id="{B944718B-9B9F-47C3-9718-C58B3348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84"/>
          <a:stretch/>
        </p:blipFill>
        <p:spPr>
          <a:xfrm>
            <a:off x="1001684" y="1543410"/>
            <a:ext cx="7724223" cy="517806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DA0454-5584-5C86-F062-58647E64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58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B708C78-97A1-4368-81A1-D7F83068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</a:rPr>
              <a:t>Experimental Results (5/7)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DAA760-2645-48E9-8843-A207EC4D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1909763"/>
            <a:ext cx="11364911" cy="408679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D73FD20-02AA-125F-FAC5-E13FC0C2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62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BCCDCF8-41C7-4ACB-B5D7-02C2C6B0C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8" b="14591"/>
          <a:stretch/>
        </p:blipFill>
        <p:spPr>
          <a:xfrm>
            <a:off x="2217291" y="4179624"/>
            <a:ext cx="8042651" cy="26783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71B31FF-FC06-4818-A2D3-E10C33FF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292" y="1483923"/>
            <a:ext cx="7757416" cy="2695701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FDB1CD00-1960-4CE1-9522-B352BF23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</a:rPr>
              <a:t>Experimental Results (6/7)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77532C-E7DA-A7D4-7C56-9486476C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34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8B4DD02-3639-4116-83E9-898BE1784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51"/>
          <a:stretch/>
        </p:blipFill>
        <p:spPr>
          <a:xfrm>
            <a:off x="299228" y="2540883"/>
            <a:ext cx="11593544" cy="2965271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FDB1CD00-1960-4CE1-9522-B352BF23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</a:rPr>
              <a:t>Experimental Results (7/7)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31047E-341C-F59A-5E73-623432E6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A54E55-E243-4377-9EB3-D0E26459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601" y="647519"/>
            <a:ext cx="3089198" cy="76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5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EE881-8D9E-43E7-8FF9-D13675B5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7073" cy="435133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TW" b="0" i="0" dirty="0">
                <a:solidFill>
                  <a:srgbClr val="333333"/>
                </a:solidFill>
                <a:effectLst/>
              </a:rPr>
              <a:t>Propose a secret key estimation method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by transforming secret key estimation into a binary classification problem.</a:t>
            </a:r>
          </a:p>
          <a:p>
            <a:pPr>
              <a:lnSpc>
                <a:spcPct val="200000"/>
              </a:lnSpc>
            </a:pPr>
            <a:r>
              <a:rPr lang="en-US" altLang="zh-TW" b="0" i="0" dirty="0">
                <a:solidFill>
                  <a:srgbClr val="333333"/>
                </a:solidFill>
                <a:effectLst/>
              </a:rPr>
              <a:t>We propose a two-stage watermark removal framework for SS watermarking.</a:t>
            </a: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014C20A-DF7E-4991-9FDD-40C14914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</a:rPr>
              <a:t>C</a:t>
            </a:r>
            <a:r>
              <a:rPr lang="en-US" altLang="zh-TW" dirty="0"/>
              <a:t>onclusion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B40E11-C24F-84BC-AFAF-5A1FA1AA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TW" b="0" i="0" dirty="0">
                <a:solidFill>
                  <a:srgbClr val="333333"/>
                </a:solidFill>
                <a:effectLst/>
              </a:rPr>
              <a:t>Introduction</a:t>
            </a:r>
          </a:p>
          <a:p>
            <a:pPr algn="l">
              <a:lnSpc>
                <a:spcPct val="200000"/>
              </a:lnSpc>
            </a:pPr>
            <a:r>
              <a:rPr lang="en-US" altLang="zh-TW" b="0" i="0" dirty="0">
                <a:solidFill>
                  <a:srgbClr val="333333"/>
                </a:solidFill>
                <a:effectLst/>
              </a:rPr>
              <a:t>Proposed Method</a:t>
            </a:r>
          </a:p>
          <a:p>
            <a:pPr algn="l">
              <a:lnSpc>
                <a:spcPct val="200000"/>
              </a:lnSpc>
            </a:pPr>
            <a:r>
              <a:rPr lang="en-US" altLang="zh-TW" b="0" i="0" dirty="0">
                <a:solidFill>
                  <a:srgbClr val="333333"/>
                </a:solidFill>
                <a:effectLst/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9FD7-5570-4142-A707-17F46597829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41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2F0E-5814-1829-B77C-6EF487DA5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9F6D6-A674-060C-8927-2470279B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</a:rPr>
              <a:t>Introduction(1/3)</a:t>
            </a:r>
            <a:endParaRPr lang="zh-TW" altLang="en-US" dirty="0"/>
          </a:p>
        </p:txBody>
      </p:sp>
      <p:pic>
        <p:nvPicPr>
          <p:cNvPr id="4" name="圖片 3" descr="一張含有 文字, 螢幕擷取畫面, 黑與白, 單色 的圖片&#10;&#10;自動產生的描述">
            <a:extLst>
              <a:ext uri="{FF2B5EF4-FFF2-40B4-BE49-F238E27FC236}">
                <a16:creationId xmlns:a16="http://schemas.microsoft.com/office/drawing/2014/main" id="{AF8D5027-4D48-5956-85E0-DF15BA0CE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52"/>
          <a:stretch/>
        </p:blipFill>
        <p:spPr>
          <a:xfrm>
            <a:off x="944907" y="1690687"/>
            <a:ext cx="2914630" cy="2060749"/>
          </a:xfrm>
          <a:prstGeom prst="rect">
            <a:avLst/>
          </a:prstGeom>
        </p:spPr>
      </p:pic>
      <p:pic>
        <p:nvPicPr>
          <p:cNvPr id="9" name="圖片 8" descr="一張含有 文字, 水, 螢幕擷取畫面, 船隻 的圖片&#10;&#10;自動產生的描述">
            <a:extLst>
              <a:ext uri="{FF2B5EF4-FFF2-40B4-BE49-F238E27FC236}">
                <a16:creationId xmlns:a16="http://schemas.microsoft.com/office/drawing/2014/main" id="{6CA56CDD-2139-90BD-333D-2FA77E32E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73" y="1904527"/>
            <a:ext cx="5201183" cy="4258277"/>
          </a:xfrm>
          <a:prstGeom prst="rect">
            <a:avLst/>
          </a:prstGeom>
        </p:spPr>
      </p:pic>
      <p:pic>
        <p:nvPicPr>
          <p:cNvPr id="10" name="圖片 9" descr="一張含有 文字, 螢幕擷取畫面, 黑與白, 單色 的圖片&#10;&#10;自動產生的描述">
            <a:extLst>
              <a:ext uri="{FF2B5EF4-FFF2-40B4-BE49-F238E27FC236}">
                <a16:creationId xmlns:a16="http://schemas.microsoft.com/office/drawing/2014/main" id="{9AA2F6F9-3285-1CAF-CA07-9C9541BD2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9"/>
          <a:stretch/>
        </p:blipFill>
        <p:spPr>
          <a:xfrm>
            <a:off x="973532" y="4246605"/>
            <a:ext cx="2857379" cy="20607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237AAB0-4ABC-B050-224A-9D944438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2093"/>
          <a:stretch/>
        </p:blipFill>
        <p:spPr>
          <a:xfrm>
            <a:off x="7427282" y="1045324"/>
            <a:ext cx="4401164" cy="162054"/>
          </a:xfrm>
          <a:prstGeom prst="rect">
            <a:avLst/>
          </a:prstGeom>
        </p:spPr>
      </p:pic>
      <p:pic>
        <p:nvPicPr>
          <p:cNvPr id="14" name="圖片 13" descr="一張含有 文字, 水, 螢幕擷取畫面, 船隻 的圖片&#10;&#10;自動產生的描述">
            <a:extLst>
              <a:ext uri="{FF2B5EF4-FFF2-40B4-BE49-F238E27FC236}">
                <a16:creationId xmlns:a16="http://schemas.microsoft.com/office/drawing/2014/main" id="{8D42F7DB-EDF3-E8CC-86E8-220345C96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73" y="2056927"/>
            <a:ext cx="5201183" cy="4258277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5FC06C0-D048-11EB-1023-2C7213012002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3859537" y="2721062"/>
            <a:ext cx="1872336" cy="1312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FA5F208-A27C-EAEA-1C6F-1308E913EBEC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830911" y="4033666"/>
            <a:ext cx="1900962" cy="124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07D8CCE-BBF0-1EE5-FA39-70828AA142E2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627864" y="1207378"/>
            <a:ext cx="204113" cy="183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F807A1-7D00-5B80-4E66-75C8878191F7}"/>
              </a:ext>
            </a:extLst>
          </p:cNvPr>
          <p:cNvSpPr txBox="1"/>
          <p:nvPr/>
        </p:nvSpPr>
        <p:spPr>
          <a:xfrm>
            <a:off x="9627864" y="1483409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Secret key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55E78F-5F81-B9AB-984C-86BA5BBD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D2EF3F-07CF-B656-3095-05AC27DDE794}"/>
              </a:ext>
            </a:extLst>
          </p:cNvPr>
          <p:cNvSpPr txBox="1"/>
          <p:nvPr/>
        </p:nvSpPr>
        <p:spPr>
          <a:xfrm>
            <a:off x="4518930" y="2854626"/>
            <a:ext cx="71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DWT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E2C1A2-5ACC-BCA2-B83C-F7656B0CE70A}"/>
              </a:ext>
            </a:extLst>
          </p:cNvPr>
          <p:cNvSpPr txBox="1"/>
          <p:nvPr/>
        </p:nvSpPr>
        <p:spPr>
          <a:xfrm>
            <a:off x="4522741" y="4719669"/>
            <a:ext cx="71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IDWT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88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D005C6A0-1CA6-8F48-B953-D804539C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3" t="21229" r="28764" b="10959"/>
          <a:stretch/>
        </p:blipFill>
        <p:spPr>
          <a:xfrm>
            <a:off x="358216" y="2176677"/>
            <a:ext cx="2195168" cy="21850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DF06F56-20B5-4325-A460-992A81C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</a:rPr>
              <a:t>Introduction (2/3)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9176BE-2125-48A0-B9A1-52E4B6EC3BC3}"/>
              </a:ext>
            </a:extLst>
          </p:cNvPr>
          <p:cNvGrpSpPr/>
          <p:nvPr/>
        </p:nvGrpSpPr>
        <p:grpSpPr>
          <a:xfrm>
            <a:off x="1520004" y="2178562"/>
            <a:ext cx="4891636" cy="1962149"/>
            <a:chOff x="916445" y="1362787"/>
            <a:chExt cx="8665832" cy="3160061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0F1EA781-4435-4FEE-83AA-3863AD61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949" y="2334593"/>
              <a:ext cx="3387216" cy="1119856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B9114534-F438-4DE0-8DBF-66AC336C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5166" y="1679834"/>
              <a:ext cx="2278323" cy="472541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CC9855B9-1041-4DDC-8AFB-66889F9FE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8949" y="3710165"/>
              <a:ext cx="5485608" cy="812683"/>
            </a:xfrm>
            <a:prstGeom prst="rect">
              <a:avLst/>
            </a:prstGeom>
          </p:spPr>
        </p:pic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6269EFA-4E98-41A7-A627-3FF2393B3C60}"/>
                </a:ext>
              </a:extLst>
            </p:cNvPr>
            <p:cNvGrpSpPr/>
            <p:nvPr/>
          </p:nvGrpSpPr>
          <p:grpSpPr>
            <a:xfrm>
              <a:off x="916445" y="1362787"/>
              <a:ext cx="4476649" cy="1600884"/>
              <a:chOff x="916445" y="1362787"/>
              <a:chExt cx="4476649" cy="1600884"/>
            </a:xfrm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D664DD9A-311D-4E37-A5EB-C30B22EBAFAC}"/>
                  </a:ext>
                </a:extLst>
              </p:cNvPr>
              <p:cNvSpPr/>
              <p:nvPr/>
            </p:nvSpPr>
            <p:spPr>
              <a:xfrm>
                <a:off x="916445" y="1362787"/>
                <a:ext cx="1903764" cy="160088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515F21B0-D889-42CE-9BD8-BE49794D1B1E}"/>
                  </a:ext>
                </a:extLst>
              </p:cNvPr>
              <p:cNvSpPr/>
              <p:nvPr/>
            </p:nvSpPr>
            <p:spPr>
              <a:xfrm>
                <a:off x="4935894" y="1690688"/>
                <a:ext cx="457200" cy="47254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CE5AFED9-D455-41CB-B865-927ED280EA8D}"/>
                  </a:ext>
                </a:extLst>
              </p:cNvPr>
              <p:cNvCxnSpPr>
                <a:cxnSpLocks/>
                <a:stCxn id="35" idx="0"/>
                <a:endCxn id="37" idx="1"/>
              </p:cNvCxnSpPr>
              <p:nvPr/>
            </p:nvCxnSpPr>
            <p:spPr>
              <a:xfrm>
                <a:off x="1868328" y="1362787"/>
                <a:ext cx="3134522" cy="39710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744D970D-73A7-43BB-B79E-C86CA42CC252}"/>
                </a:ext>
              </a:extLst>
            </p:cNvPr>
            <p:cNvSpPr/>
            <p:nvPr/>
          </p:nvSpPr>
          <p:spPr>
            <a:xfrm>
              <a:off x="6354502" y="2541763"/>
              <a:ext cx="550506" cy="5062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18335191-03DF-4E93-857C-09178797BB5E}"/>
                </a:ext>
              </a:extLst>
            </p:cNvPr>
            <p:cNvSpPr/>
            <p:nvPr/>
          </p:nvSpPr>
          <p:spPr>
            <a:xfrm>
              <a:off x="6846009" y="2757058"/>
              <a:ext cx="454964" cy="4183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078FE60-EA05-4F81-B763-0A7521AE6F54}"/>
                </a:ext>
              </a:extLst>
            </p:cNvPr>
            <p:cNvSpPr txBox="1"/>
            <p:nvPr/>
          </p:nvSpPr>
          <p:spPr>
            <a:xfrm>
              <a:off x="7108109" y="1587714"/>
              <a:ext cx="2189583" cy="4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Message</a:t>
              </a:r>
              <a:endParaRPr lang="zh-TW" altLang="en-US" sz="14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161B0AE-66EC-41DD-9247-4CDC02F2C310}"/>
                </a:ext>
              </a:extLst>
            </p:cNvPr>
            <p:cNvSpPr txBox="1"/>
            <p:nvPr/>
          </p:nvSpPr>
          <p:spPr>
            <a:xfrm>
              <a:off x="8015793" y="2235103"/>
              <a:ext cx="1566484" cy="4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rgbClr val="333333"/>
                  </a:solidFill>
                  <a:latin typeface="Georgia" panose="02040502050405020303" pitchFamily="18" charset="0"/>
                </a:rPr>
                <a:t>S</a:t>
              </a:r>
              <a:r>
                <a:rPr lang="en-US" altLang="zh-TW" sz="1400" b="0" i="0" dirty="0">
                  <a:solidFill>
                    <a:srgbClr val="333333"/>
                  </a:solidFill>
                  <a:effectLst/>
                  <a:latin typeface="Georgia" panose="02040502050405020303" pitchFamily="18" charset="0"/>
                </a:rPr>
                <a:t>ecret key</a:t>
              </a:r>
              <a:endParaRPr lang="zh-TW" altLang="en-US" sz="1400" dirty="0"/>
            </a:p>
          </p:txBody>
        </p: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B40BB659-B184-4EF8-B439-D1742A062D5F}"/>
                </a:ext>
              </a:extLst>
            </p:cNvPr>
            <p:cNvCxnSpPr>
              <a:cxnSpLocks/>
              <a:stCxn id="44" idx="0"/>
              <a:endCxn id="46" idx="1"/>
            </p:cNvCxnSpPr>
            <p:nvPr/>
          </p:nvCxnSpPr>
          <p:spPr>
            <a:xfrm flipV="1">
              <a:off x="6629756" y="1792541"/>
              <a:ext cx="478354" cy="7492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F4EB74D4-183A-45BA-B79C-FADACB808E07}"/>
                </a:ext>
              </a:extLst>
            </p:cNvPr>
            <p:cNvCxnSpPr>
              <a:cxnSpLocks/>
              <a:stCxn id="45" idx="6"/>
              <a:endCxn id="47" idx="1"/>
            </p:cNvCxnSpPr>
            <p:nvPr/>
          </p:nvCxnSpPr>
          <p:spPr>
            <a:xfrm flipV="1">
              <a:off x="7300974" y="2439930"/>
              <a:ext cx="714819" cy="5263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CF6BF88F-E60E-4B42-8FA1-B814FB8602FA}"/>
                </a:ext>
              </a:extLst>
            </p:cNvPr>
            <p:cNvSpPr/>
            <p:nvPr/>
          </p:nvSpPr>
          <p:spPr>
            <a:xfrm>
              <a:off x="7788310" y="3907310"/>
              <a:ext cx="525265" cy="459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21FB76F2-DF74-4E50-9889-187F6F3A6689}"/>
                </a:ext>
              </a:extLst>
            </p:cNvPr>
            <p:cNvCxnSpPr>
              <a:cxnSpLocks/>
              <a:stCxn id="56" idx="0"/>
              <a:endCxn id="47" idx="1"/>
            </p:cNvCxnSpPr>
            <p:nvPr/>
          </p:nvCxnSpPr>
          <p:spPr>
            <a:xfrm flipH="1" flipV="1">
              <a:off x="8015793" y="2439930"/>
              <a:ext cx="35150" cy="14673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06E9DE2D-56B0-4B93-A197-84FCE1D6E612}"/>
              </a:ext>
            </a:extLst>
          </p:cNvPr>
          <p:cNvGrpSpPr/>
          <p:nvPr/>
        </p:nvGrpSpPr>
        <p:grpSpPr>
          <a:xfrm>
            <a:off x="5325652" y="277004"/>
            <a:ext cx="6418116" cy="1388884"/>
            <a:chOff x="4584566" y="-25316"/>
            <a:chExt cx="7059928" cy="152777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F0C2229-9116-4601-9011-9FDDB8C61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856" t="63082" r="32025" b="-2078"/>
            <a:stretch/>
          </p:blipFill>
          <p:spPr>
            <a:xfrm>
              <a:off x="6006621" y="362569"/>
              <a:ext cx="1458274" cy="74298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6F3DD9C-A628-4C5B-ADD5-25D854782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91914" y="589100"/>
              <a:ext cx="752580" cy="295316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52133F1-ADB7-48AB-A7F4-6F6A806C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4566" y="83033"/>
              <a:ext cx="1219370" cy="1419423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D85462BE-6FF8-48D1-BA75-03190EDC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9050" y="-25316"/>
              <a:ext cx="3505689" cy="1381318"/>
            </a:xfrm>
            <a:prstGeom prst="rect">
              <a:avLst/>
            </a:prstGeom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F315B272-D0ED-4B4A-84A6-7E634352870E}"/>
              </a:ext>
            </a:extLst>
          </p:cNvPr>
          <p:cNvGrpSpPr/>
          <p:nvPr/>
        </p:nvGrpSpPr>
        <p:grpSpPr>
          <a:xfrm>
            <a:off x="6488079" y="1474823"/>
            <a:ext cx="5378085" cy="3078067"/>
            <a:chOff x="5558039" y="1492384"/>
            <a:chExt cx="4889168" cy="2312597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76E77E5-4C3D-49C9-9FC3-164452471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920" b="59403"/>
            <a:stretch/>
          </p:blipFill>
          <p:spPr>
            <a:xfrm>
              <a:off x="5558039" y="1492384"/>
              <a:ext cx="2755641" cy="1273182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AD608791-F6B4-4F0C-878D-D8805FE65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1247" t="69830" r="21541"/>
            <a:stretch/>
          </p:blipFill>
          <p:spPr>
            <a:xfrm>
              <a:off x="6314389" y="2858788"/>
              <a:ext cx="1397706" cy="946193"/>
            </a:xfrm>
            <a:prstGeom prst="rect">
              <a:avLst/>
            </a:prstGeom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127F6684-E63A-4DC2-838F-09310B2D765E}"/>
                </a:ext>
              </a:extLst>
            </p:cNvPr>
            <p:cNvGrpSpPr/>
            <p:nvPr/>
          </p:nvGrpSpPr>
          <p:grpSpPr>
            <a:xfrm>
              <a:off x="7943593" y="1793548"/>
              <a:ext cx="2503614" cy="1492318"/>
              <a:chOff x="8597224" y="1734703"/>
              <a:chExt cx="2503614" cy="1492318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B7A4ECA0-2786-4978-A847-EA553E5D73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1666" t="53880" r="22506"/>
              <a:stretch/>
            </p:blipFill>
            <p:spPr>
              <a:xfrm>
                <a:off x="9079839" y="2043313"/>
                <a:ext cx="1397706" cy="1183708"/>
              </a:xfrm>
              <a:prstGeom prst="rect">
                <a:avLst/>
              </a:prstGeom>
            </p:spPr>
          </p:pic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719957B7-F4EE-4C2B-B055-9668BBB17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85408"/>
              <a:stretch/>
            </p:blipFill>
            <p:spPr>
              <a:xfrm>
                <a:off x="8597224" y="1734703"/>
                <a:ext cx="2503614" cy="374525"/>
              </a:xfrm>
              <a:prstGeom prst="rect">
                <a:avLst/>
              </a:prstGeom>
            </p:spPr>
          </p:pic>
        </p:grp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CC53DAA0-C67A-4628-93C9-354BE3707E74}"/>
              </a:ext>
            </a:extLst>
          </p:cNvPr>
          <p:cNvGrpSpPr/>
          <p:nvPr/>
        </p:nvGrpSpPr>
        <p:grpSpPr>
          <a:xfrm>
            <a:off x="7678410" y="4410517"/>
            <a:ext cx="4200563" cy="2082358"/>
            <a:chOff x="7167811" y="4333499"/>
            <a:chExt cx="4200563" cy="2082358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A78DA875-C393-4DAD-B183-10CE26C3BB15}"/>
                </a:ext>
              </a:extLst>
            </p:cNvPr>
            <p:cNvGrpSpPr/>
            <p:nvPr/>
          </p:nvGrpSpPr>
          <p:grpSpPr>
            <a:xfrm>
              <a:off x="7167811" y="5362498"/>
              <a:ext cx="4200563" cy="1053359"/>
              <a:chOff x="2623857" y="5536308"/>
              <a:chExt cx="4200563" cy="1053359"/>
            </a:xfrm>
          </p:grpSpPr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4D921897-7509-4B5D-9167-D5D6B23A9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5311" b="39683"/>
              <a:stretch/>
            </p:blipFill>
            <p:spPr>
              <a:xfrm>
                <a:off x="2623857" y="5536308"/>
                <a:ext cx="4200563" cy="1053359"/>
              </a:xfrm>
              <a:prstGeom prst="rect">
                <a:avLst/>
              </a:prstGeom>
            </p:spPr>
          </p:pic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4627A6C0-E0EB-4EC7-8762-536E60C543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67611" t="82608" r="20222" b="2431"/>
              <a:stretch/>
            </p:blipFill>
            <p:spPr>
              <a:xfrm>
                <a:off x="6000474" y="5915962"/>
                <a:ext cx="663828" cy="287383"/>
              </a:xfrm>
              <a:prstGeom prst="rect">
                <a:avLst/>
              </a:prstGeom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84EB8C78-A358-4DD1-ADDB-B2A2333DE566}"/>
                </a:ext>
              </a:extLst>
            </p:cNvPr>
            <p:cNvGrpSpPr/>
            <p:nvPr/>
          </p:nvGrpSpPr>
          <p:grpSpPr>
            <a:xfrm>
              <a:off x="7234135" y="4333499"/>
              <a:ext cx="4067913" cy="1028999"/>
              <a:chOff x="7780805" y="3208605"/>
              <a:chExt cx="4067913" cy="1028999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DA15CBA3-243D-4E9E-968E-47E6376031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4520" t="4278" r="1" b="37040"/>
              <a:stretch/>
            </p:blipFill>
            <p:spPr>
              <a:xfrm>
                <a:off x="7780805" y="3208605"/>
                <a:ext cx="4067913" cy="1028999"/>
              </a:xfrm>
              <a:prstGeom prst="rect">
                <a:avLst/>
              </a:prstGeom>
            </p:spPr>
          </p:pic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F0021E2C-62D8-449D-A98B-33211248A2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70038" t="85857" r="16577" b="2258"/>
              <a:stretch/>
            </p:blipFill>
            <p:spPr>
              <a:xfrm>
                <a:off x="11054222" y="3569116"/>
                <a:ext cx="793565" cy="229238"/>
              </a:xfrm>
              <a:prstGeom prst="rect">
                <a:avLst/>
              </a:prstGeom>
            </p:spPr>
          </p:pic>
        </p:grp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593335A8-5667-43E7-8604-D76D1F70211B}"/>
              </a:ext>
            </a:extLst>
          </p:cNvPr>
          <p:cNvGrpSpPr/>
          <p:nvPr/>
        </p:nvGrpSpPr>
        <p:grpSpPr>
          <a:xfrm>
            <a:off x="3421011" y="4613029"/>
            <a:ext cx="4322792" cy="1728061"/>
            <a:chOff x="3420639" y="4521915"/>
            <a:chExt cx="4322792" cy="1728061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D4688DD3-03E7-4A8F-89E6-EE7323B2B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21942" y="4521915"/>
              <a:ext cx="4321489" cy="727465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86BE8B84-5072-49E3-BB57-1F2129A8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20639" y="5721698"/>
              <a:ext cx="3585364" cy="528278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9FF54168-8127-4001-AD1B-AEA425863F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873" y="4951646"/>
            <a:ext cx="3322405" cy="10707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13FE2-84D2-6FE8-ACB6-74358EDA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73E82447-4D84-45EC-BDBF-D64B42010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</a:rPr>
              <a:t>Introduction (3/3)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C953BA-4087-48AF-8E53-99A010B9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971389"/>
            <a:ext cx="9364382" cy="409632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0BA78E-9B93-1214-948A-CCC5AB77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3" name="圖片 2" descr="一張含有 文字, 水, 螢幕擷取畫面, 船隻 的圖片&#10;&#10;自動產生的描述">
            <a:extLst>
              <a:ext uri="{FF2B5EF4-FFF2-40B4-BE49-F238E27FC236}">
                <a16:creationId xmlns:a16="http://schemas.microsoft.com/office/drawing/2014/main" id="{1CF4B031-009C-A00E-6427-C038B42C9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286" y="124943"/>
            <a:ext cx="2205809" cy="18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35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41C037-44FF-4E15-A6F4-28CF1B0D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Calibri Light (標題)"/>
              </a:rPr>
              <a:t>Proposed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alibri Light (標題)"/>
              </a:rPr>
              <a:t>Method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 (1/3)</a:t>
            </a:r>
            <a:endParaRPr lang="zh-TW" altLang="en-US" dirty="0">
              <a:latin typeface="Calibri Light (標題)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94B2E2-05F9-42A2-B448-01FD8567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1728475"/>
            <a:ext cx="8117063" cy="3763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4DADEAB-C927-422E-8525-F0A601602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7" r="13919"/>
          <a:stretch/>
        </p:blipFill>
        <p:spPr>
          <a:xfrm>
            <a:off x="8724673" y="365125"/>
            <a:ext cx="3282423" cy="30886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80A465-EBFC-418C-A0EB-2EBBBC64A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513" y="4967821"/>
            <a:ext cx="2800741" cy="5239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ED18501-25B7-4A80-A1FE-02EB881C2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881" y="5843627"/>
            <a:ext cx="3334215" cy="41915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BA9421A-8A87-A32F-1D10-4CBECE3B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8ADC83-502B-E6EC-726B-62C17FBAC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746" y="3828233"/>
            <a:ext cx="3096483" cy="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8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6773DDE-380B-46BD-85F0-2ACF3DA3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91" y="2598781"/>
            <a:ext cx="8476632" cy="3955763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E36782D-6901-46C1-8348-6A1205C7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Calibri Light (標題)"/>
              </a:rPr>
              <a:t>Proposed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alibri Light (標題)"/>
              </a:rPr>
              <a:t>Method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 (2/3)</a:t>
            </a:r>
            <a:endParaRPr lang="zh-TW" altLang="en-US" dirty="0">
              <a:latin typeface="Calibri Light (標題)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F73929-3D26-427F-810D-E7280415B962}"/>
              </a:ext>
            </a:extLst>
          </p:cNvPr>
          <p:cNvGrpSpPr/>
          <p:nvPr/>
        </p:nvGrpSpPr>
        <p:grpSpPr>
          <a:xfrm>
            <a:off x="8994022" y="4203807"/>
            <a:ext cx="3089198" cy="1356711"/>
            <a:chOff x="7826834" y="267133"/>
            <a:chExt cx="3089198" cy="135671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EFF4182-C6BA-43F4-A763-41717FD6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6834" y="267133"/>
              <a:ext cx="3089198" cy="76077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7B57F2E-1E36-404A-A9BD-6D04FEE6F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9887" y="1027906"/>
              <a:ext cx="3043091" cy="595938"/>
            </a:xfrm>
            <a:prstGeom prst="rect">
              <a:avLst/>
            </a:prstGeom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C461C018-2097-4F18-BC94-FA12A0D14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351" y="2589673"/>
            <a:ext cx="2892540" cy="124708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19E57B1-5A2C-B8DB-D4A9-4652088F86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27" r="13919"/>
          <a:stretch/>
        </p:blipFill>
        <p:spPr>
          <a:xfrm>
            <a:off x="9612200" y="232374"/>
            <a:ext cx="1852842" cy="1743464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36E7996-C775-180E-E729-F367DEEA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92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167C25-DA76-438D-ACBA-7264F30C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7140"/>
            <a:ext cx="8290268" cy="4975735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3C9E232-01ED-42EE-A262-E52CB36D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Calibri Light (標題)"/>
              </a:rPr>
              <a:t>Proposed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alibri Light (標題)"/>
              </a:rPr>
              <a:t>Method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 (3/3)</a:t>
            </a:r>
            <a:endParaRPr lang="zh-TW" altLang="en-US" dirty="0">
              <a:latin typeface="Calibri Light (標題)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CDCD16-2789-43FD-9641-E7BFA75F1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095"/>
          <a:stretch/>
        </p:blipFill>
        <p:spPr>
          <a:xfrm>
            <a:off x="7362889" y="495300"/>
            <a:ext cx="4653393" cy="85791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54A0BF0-FA68-5B78-F2BB-1F7F4678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0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5EECC5-C843-4684-A84E-245DBAC6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</a:rPr>
              <a:t>Experimental Results (1/7)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6A3256-CE72-4BEB-8532-5095C6B89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385" y="1399678"/>
            <a:ext cx="4511229" cy="53930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59A4C18-4C87-4202-A43E-F15BF777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85" y="579144"/>
            <a:ext cx="2212314" cy="89752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80D4255-50B8-BF63-522C-E80BA2DB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25F9-EEF9-42B6-A0A4-E8AD051798F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17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155</Words>
  <Application>Microsoft Office PowerPoint</Application>
  <PresentationFormat>寬螢幕</PresentationFormat>
  <Paragraphs>47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Aptos</vt:lpstr>
      <vt:lpstr>Calibri Light (標題)</vt:lpstr>
      <vt:lpstr>Arial</vt:lpstr>
      <vt:lpstr>Calibri</vt:lpstr>
      <vt:lpstr>Calibri Light</vt:lpstr>
      <vt:lpstr>Georgia</vt:lpstr>
      <vt:lpstr>Verdana</vt:lpstr>
      <vt:lpstr>Office 佈景主題</vt:lpstr>
      <vt:lpstr>Two-Stage Watermark Removal Framework for Spread Spectrum Watermarking</vt:lpstr>
      <vt:lpstr>Outline</vt:lpstr>
      <vt:lpstr>Introduction(1/3)</vt:lpstr>
      <vt:lpstr>Introduction (2/3)</vt:lpstr>
      <vt:lpstr>Introduction (3/3)</vt:lpstr>
      <vt:lpstr>Proposed Method (1/3)</vt:lpstr>
      <vt:lpstr>Proposed Method (2/3)</vt:lpstr>
      <vt:lpstr>Proposed Method (3/3)</vt:lpstr>
      <vt:lpstr>Experimental Results (1/7)</vt:lpstr>
      <vt:lpstr>Experimental Results (2/7)</vt:lpstr>
      <vt:lpstr>Experimental Results (3/7)</vt:lpstr>
      <vt:lpstr>Experimental Results (4/7)</vt:lpstr>
      <vt:lpstr>Experimental Results (5/7)</vt:lpstr>
      <vt:lpstr>Experimental Results (6/7)</vt:lpstr>
      <vt:lpstr>Experimental Results (7/7)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Two-Stage Watermark Removal Framework for Spread Spectrum Watermarking</dc:title>
  <dc:creator>辜士泓</dc:creator>
  <cp:lastModifiedBy>辜士泓</cp:lastModifiedBy>
  <cp:revision>20</cp:revision>
  <dcterms:created xsi:type="dcterms:W3CDTF">2024-12-02T06:39:35Z</dcterms:created>
  <dcterms:modified xsi:type="dcterms:W3CDTF">2024-12-12T02:08:55Z</dcterms:modified>
</cp:coreProperties>
</file>